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Raleway"/>
      <p:regular r:id="rId20"/>
      <p:bold r:id="rId21"/>
      <p:italic r:id="rId22"/>
      <p:boldItalic r:id="rId23"/>
    </p:embeddedFont>
    <p:embeddedFont>
      <p:font typeface="Raleway Medium"/>
      <p:regular r:id="rId24"/>
      <p:bold r:id="rId25"/>
      <p:italic r:id="rId26"/>
      <p:boldItalic r:id="rId27"/>
    </p:embeddedFont>
    <p:embeddedFont>
      <p:font typeface="Raleway SemiBold"/>
      <p:regular r:id="rId28"/>
      <p:bold r:id="rId29"/>
      <p:italic r:id="rId30"/>
      <p:boldItalic r:id="rId31"/>
    </p:embeddedFont>
    <p:embeddedFont>
      <p:font typeface="Montserrat"/>
      <p:regular r:id="rId32"/>
      <p:bold r:id="rId33"/>
      <p:italic r:id="rId34"/>
      <p:boldItalic r:id="rId35"/>
    </p:embeddedFont>
    <p:embeddedFont>
      <p:font typeface="Lato"/>
      <p:regular r:id="rId36"/>
      <p:bold r:id="rId37"/>
      <p:italic r:id="rId38"/>
      <p:boldItalic r:id="rId39"/>
    </p:embeddedFont>
    <p:embeddedFont>
      <p:font typeface="Raleway Light"/>
      <p:regular r:id="rId40"/>
      <p:bold r:id="rId41"/>
      <p:italic r:id="rId42"/>
      <p:boldItalic r:id="rId43"/>
    </p:embeddedFont>
    <p:embeddedFont>
      <p:font typeface="Actor"/>
      <p:regular r:id="rId44"/>
    </p:embeddedFont>
    <p:embeddedFont>
      <p:font typeface="Open Sans SemiBold"/>
      <p:regular r:id="rId45"/>
      <p:bold r:id="rId46"/>
      <p:italic r:id="rId47"/>
      <p:boldItalic r:id="rId48"/>
    </p:embeddedFont>
    <p:embeddedFont>
      <p:font typeface="Open Sans Medium"/>
      <p:regular r:id="rId49"/>
      <p:bold r:id="rId50"/>
      <p:italic r:id="rId51"/>
      <p:boldItalic r:id="rId52"/>
    </p:embeddedFont>
    <p:embeddedFont>
      <p:font typeface="Oswald"/>
      <p:regular r:id="rId53"/>
      <p:bold r:id="rId54"/>
    </p:embeddedFont>
    <p:embeddedFont>
      <p:font typeface="Open Sans Light"/>
      <p:regular r:id="rId55"/>
      <p:bold r:id="rId56"/>
      <p:italic r:id="rId57"/>
      <p:boldItalic r:id="rId58"/>
    </p:embeddedFont>
    <p:embeddedFont>
      <p:font typeface="Open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alewayLight-regular.fntdata"/><Relationship Id="rId42" Type="http://schemas.openxmlformats.org/officeDocument/2006/relationships/font" Target="fonts/RalewayLight-italic.fntdata"/><Relationship Id="rId41" Type="http://schemas.openxmlformats.org/officeDocument/2006/relationships/font" Target="fonts/RalewayLight-bold.fntdata"/><Relationship Id="rId44" Type="http://schemas.openxmlformats.org/officeDocument/2006/relationships/font" Target="fonts/Actor-regular.fntdata"/><Relationship Id="rId43" Type="http://schemas.openxmlformats.org/officeDocument/2006/relationships/font" Target="fonts/RalewayLight-boldItalic.fntdata"/><Relationship Id="rId46" Type="http://schemas.openxmlformats.org/officeDocument/2006/relationships/font" Target="fonts/OpenSansSemiBold-bold.fntdata"/><Relationship Id="rId45" Type="http://schemas.openxmlformats.org/officeDocument/2006/relationships/font" Target="fonts/OpenSansSemiBo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penSansSemiBold-boldItalic.fntdata"/><Relationship Id="rId47" Type="http://schemas.openxmlformats.org/officeDocument/2006/relationships/font" Target="fonts/OpenSansSemiBold-italic.fntdata"/><Relationship Id="rId49" Type="http://schemas.openxmlformats.org/officeDocument/2006/relationships/font" Target="fonts/OpenSansMedium-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SemiBold-boldItalic.fntdata"/><Relationship Id="rId30" Type="http://schemas.openxmlformats.org/officeDocument/2006/relationships/font" Target="fonts/RalewaySemiBold-italic.fntdata"/><Relationship Id="rId33" Type="http://schemas.openxmlformats.org/officeDocument/2006/relationships/font" Target="fonts/Montserrat-bold.fntdata"/><Relationship Id="rId32" Type="http://schemas.openxmlformats.org/officeDocument/2006/relationships/font" Target="fonts/Montserrat-regular.fntdata"/><Relationship Id="rId35" Type="http://schemas.openxmlformats.org/officeDocument/2006/relationships/font" Target="fonts/Montserrat-boldItalic.fntdata"/><Relationship Id="rId34" Type="http://schemas.openxmlformats.org/officeDocument/2006/relationships/font" Target="fonts/Montserrat-italic.fntdata"/><Relationship Id="rId37" Type="http://schemas.openxmlformats.org/officeDocument/2006/relationships/font" Target="fonts/Lato-bold.fntdata"/><Relationship Id="rId36" Type="http://schemas.openxmlformats.org/officeDocument/2006/relationships/font" Target="fonts/Lato-regular.fntdata"/><Relationship Id="rId39" Type="http://schemas.openxmlformats.org/officeDocument/2006/relationships/font" Target="fonts/Lato-boldItalic.fntdata"/><Relationship Id="rId38" Type="http://schemas.openxmlformats.org/officeDocument/2006/relationships/font" Target="fonts/Lato-italic.fntdata"/><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RalewayMedium-regular.fntdata"/><Relationship Id="rId23" Type="http://schemas.openxmlformats.org/officeDocument/2006/relationships/font" Target="fonts/Raleway-boldItalic.fntdata"/><Relationship Id="rId60" Type="http://schemas.openxmlformats.org/officeDocument/2006/relationships/font" Target="fonts/OpenSans-bold.fntdata"/><Relationship Id="rId26" Type="http://schemas.openxmlformats.org/officeDocument/2006/relationships/font" Target="fonts/RalewayMedium-italic.fntdata"/><Relationship Id="rId25" Type="http://schemas.openxmlformats.org/officeDocument/2006/relationships/font" Target="fonts/RalewayMedium-bold.fntdata"/><Relationship Id="rId28" Type="http://schemas.openxmlformats.org/officeDocument/2006/relationships/font" Target="fonts/RalewaySemiBold-regular.fntdata"/><Relationship Id="rId27" Type="http://schemas.openxmlformats.org/officeDocument/2006/relationships/font" Target="fonts/RalewayMedium-boldItalic.fntdata"/><Relationship Id="rId29" Type="http://schemas.openxmlformats.org/officeDocument/2006/relationships/font" Target="fonts/RalewaySemiBold-bold.fntdata"/><Relationship Id="rId51" Type="http://schemas.openxmlformats.org/officeDocument/2006/relationships/font" Target="fonts/OpenSansMedium-italic.fntdata"/><Relationship Id="rId50" Type="http://schemas.openxmlformats.org/officeDocument/2006/relationships/font" Target="fonts/OpenSansMedium-bold.fntdata"/><Relationship Id="rId53" Type="http://schemas.openxmlformats.org/officeDocument/2006/relationships/font" Target="fonts/Oswald-regular.fntdata"/><Relationship Id="rId52" Type="http://schemas.openxmlformats.org/officeDocument/2006/relationships/font" Target="fonts/OpenSansMedium-boldItalic.fntdata"/><Relationship Id="rId11" Type="http://schemas.openxmlformats.org/officeDocument/2006/relationships/slide" Target="slides/slide7.xml"/><Relationship Id="rId55" Type="http://schemas.openxmlformats.org/officeDocument/2006/relationships/font" Target="fonts/OpenSansLight-regular.fntdata"/><Relationship Id="rId10" Type="http://schemas.openxmlformats.org/officeDocument/2006/relationships/slide" Target="slides/slide6.xml"/><Relationship Id="rId54" Type="http://schemas.openxmlformats.org/officeDocument/2006/relationships/font" Target="fonts/Oswald-bold.fntdata"/><Relationship Id="rId13" Type="http://schemas.openxmlformats.org/officeDocument/2006/relationships/slide" Target="slides/slide9.xml"/><Relationship Id="rId57" Type="http://schemas.openxmlformats.org/officeDocument/2006/relationships/font" Target="fonts/OpenSansLight-italic.fntdata"/><Relationship Id="rId12" Type="http://schemas.openxmlformats.org/officeDocument/2006/relationships/slide" Target="slides/slide8.xml"/><Relationship Id="rId56" Type="http://schemas.openxmlformats.org/officeDocument/2006/relationships/font" Target="fonts/OpenSansLight-bold.fntdata"/><Relationship Id="rId15" Type="http://schemas.openxmlformats.org/officeDocument/2006/relationships/slide" Target="slides/slide11.xml"/><Relationship Id="rId59" Type="http://schemas.openxmlformats.org/officeDocument/2006/relationships/font" Target="fonts/OpenSans-regular.fntdata"/><Relationship Id="rId14" Type="http://schemas.openxmlformats.org/officeDocument/2006/relationships/slide" Target="slides/slide10.xml"/><Relationship Id="rId58" Type="http://schemas.openxmlformats.org/officeDocument/2006/relationships/font" Target="fonts/OpenSansLight-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3795ecff20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3795ecff20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world has seen the time taken by COVID </a:t>
            </a:r>
            <a:r>
              <a:rPr lang="en"/>
              <a:t>vaccines</a:t>
            </a:r>
            <a:r>
              <a:rPr lang="en"/>
              <a:t> to </a:t>
            </a:r>
            <a:r>
              <a:rPr lang="en"/>
              <a:t>come out</a:t>
            </a:r>
            <a:r>
              <a:rPr lang="en"/>
              <a:t> when they were needed the most, but even with the awareness of the trial process under the watch of the world of the entire world, Pfizer-BioNTech and Moderna vaccines, were not tested with a patients who reflected the ethnic diversity of the US population. This highlights an industry wide problem, hence we came up with a way to make recruitment easier.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379defba2e_8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379defba2e_8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rollout will be in three phases. In phase one we do a pilot launch where we will get feedback </a:t>
            </a:r>
            <a:r>
              <a:rPr lang="en"/>
              <a:t>on our</a:t>
            </a:r>
            <a:r>
              <a:rPr lang="en"/>
              <a:t> </a:t>
            </a:r>
            <a:r>
              <a:rPr lang="en"/>
              <a:t>prototype</a:t>
            </a:r>
            <a:r>
              <a:rPr lang="en"/>
              <a:t> and improve </a:t>
            </a:r>
            <a:r>
              <a:rPr lang="en"/>
              <a:t>based</a:t>
            </a:r>
            <a:r>
              <a:rPr lang="en"/>
              <a:t> on that. Then we will approach </a:t>
            </a:r>
            <a:r>
              <a:rPr lang="en"/>
              <a:t>research</a:t>
            </a:r>
            <a:r>
              <a:rPr lang="en"/>
              <a:t> institutes, health/disease specific influencers and communities, </a:t>
            </a:r>
            <a:r>
              <a:rPr lang="en"/>
              <a:t>pharmaceutical</a:t>
            </a:r>
            <a:r>
              <a:rPr lang="en"/>
              <a:t> companies and other potential opportunities. In the third phase the chatbot can be sold as a standalone product to clinical trial organizers to integrate into their system.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379defba2e_9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379defba2e_9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1"/>
                </a:solidFill>
              </a:rPr>
              <a:t>Like any business, we</a:t>
            </a:r>
            <a:r>
              <a:rPr lang="en">
                <a:solidFill>
                  <a:schemeClr val="dk1"/>
                </a:solidFill>
              </a:rPr>
              <a:t> have competitors who are working on same issue with a different approach, however no one is currently providing a complete end to end solution from finding candidates to guiding them through screening, helping them register and giving references as to whether they can do the trial. All of this will help in getting diverse background candidates.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379defba2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379defba2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interdisciplinary team consisting of people having expertise in various domains such as Tech, Business and UX design.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379defba2e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379defba2e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scan the QR code and checkout our </a:t>
            </a:r>
            <a:r>
              <a:rPr lang="en"/>
              <a:t>prototypes</a:t>
            </a:r>
            <a:r>
              <a:rPr lang="en"/>
              <a:t> and we are ready to take your questions.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379defba2e_9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379defba2e_9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379defba2e_8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379defba2e_8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case they ask for question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9aae1a29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9aae1a29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focussed on the difficulties in recruiting participants to join clinical trials and we see often it is the job of physicians to refer patients, although this landscape is changing. (CISCRP noted around a 6% drop in doctor/specialist referrals between 2019 and 2021). We chose to focus on self registration because a lesser focus on doctor referral has the potential to speed up the process and allow for a larger, more diverse pool of patients.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379defba2e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379defba2e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understand the impact of recruitment, we look at pain points experienced by those running the trials.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379defba2e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379defba2e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couldn’t do a full benchmarking study, given that this usually takes one to two weeks to complete, but these are our initial, high level observations. There is a particular issue for aging, disabled and non-native language users, but improving usability and accessibility would make things better for everyone, using these types of services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9ac7ea12a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9ac7ea12a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 has three key elements: Patients can get answers to their questions and </a:t>
            </a:r>
            <a:r>
              <a:rPr lang="en"/>
              <a:t>concerns</a:t>
            </a:r>
            <a:r>
              <a:rPr lang="en"/>
              <a:t>, they can guided through a trial search and screening process and once this is complete their details are instantly shared with the trial organiser.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379defba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379defba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created a customer journey story, describing how a user would go through the inform, guide and refer process.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34c9d5ad1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34c9d5ad1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created a visual, non functioning prototype which would represent her journey.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9ac7ea12a4_0_2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9ac7ea12a4_0_2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chatbot application would consist of various features such as language selection, audio based instruction, data privacy and security as well as various NLP models such as GPT-3 and many other open source data models.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9ac7ea12a4_0_2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9ac7ea12a4_0_2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walk you through our demo now</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BDE4FA">
            <a:alpha val="20240"/>
          </a:srgbClr>
        </a:solidFill>
      </p:bgPr>
    </p:bg>
    <p:spTree>
      <p:nvGrpSpPr>
        <p:cNvPr id="8" name="Shape 8"/>
        <p:cNvGrpSpPr/>
        <p:nvPr/>
      </p:nvGrpSpPr>
      <p:grpSpPr>
        <a:xfrm>
          <a:off x="0" y="0"/>
          <a:ext cx="0" cy="0"/>
          <a:chOff x="0" y="0"/>
          <a:chExt cx="0" cy="0"/>
        </a:xfrm>
      </p:grpSpPr>
      <p:sp>
        <p:nvSpPr>
          <p:cNvPr id="9" name="Google Shape;9;p2"/>
          <p:cNvSpPr/>
          <p:nvPr/>
        </p:nvSpPr>
        <p:spPr>
          <a:xfrm>
            <a:off x="1246900" y="1246900"/>
            <a:ext cx="6627000" cy="396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785350" y="1445950"/>
            <a:ext cx="5573400" cy="1994700"/>
          </a:xfrm>
          <a:prstGeom prst="rect">
            <a:avLst/>
          </a:prstGeom>
        </p:spPr>
        <p:txBody>
          <a:bodyPr anchorCtr="0" anchor="b" bIns="91425" lIns="91425" spcFirstLastPara="1" rIns="91425" wrap="square" tIns="91425">
            <a:noAutofit/>
          </a:bodyPr>
          <a:lstStyle>
            <a:lvl1pPr lvl="0" algn="ctr">
              <a:spcBef>
                <a:spcPts val="0"/>
              </a:spcBef>
              <a:spcAft>
                <a:spcPts val="0"/>
              </a:spcAft>
              <a:buSzPts val="3500"/>
              <a:buFont typeface="Actor"/>
              <a:buNone/>
              <a:defRPr sz="4300">
                <a:latin typeface="Actor"/>
                <a:ea typeface="Actor"/>
                <a:cs typeface="Actor"/>
                <a:sym typeface="Actor"/>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905775" y="3489900"/>
            <a:ext cx="53325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2800"/>
              <a:buNone/>
              <a:defRPr sz="1600">
                <a:solidFill>
                  <a:schemeClr val="l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p:nvPr/>
        </p:nvSpPr>
        <p:spPr>
          <a:xfrm rot="5400000">
            <a:off x="-383312" y="807450"/>
            <a:ext cx="1904100" cy="289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8100000">
            <a:off x="417164" y="2095270"/>
            <a:ext cx="303773" cy="303773"/>
          </a:xfrm>
          <a:prstGeom prst="plus">
            <a:avLst>
              <a:gd fmla="val 3557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480672" y="4589052"/>
            <a:ext cx="4182751" cy="402045"/>
            <a:chOff x="-79178" y="4632327"/>
            <a:chExt cx="4182751" cy="402045"/>
          </a:xfrm>
        </p:grpSpPr>
        <p:sp>
          <p:nvSpPr>
            <p:cNvPr id="15" name="Google Shape;15;p2"/>
            <p:cNvSpPr/>
            <p:nvPr/>
          </p:nvSpPr>
          <p:spPr>
            <a:xfrm rot="10800000">
              <a:off x="192473"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10800000">
              <a:off x="-79178"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10800000">
              <a:off x="192473"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10800000">
              <a:off x="-79178"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10800000">
              <a:off x="735773"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10800000">
              <a:off x="464122"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10800000">
              <a:off x="735773"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10800000">
              <a:off x="464122"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0800000">
              <a:off x="1279073"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0800000">
              <a:off x="1007422"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10800000">
              <a:off x="1279073"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10800000">
              <a:off x="1007422"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0800000">
              <a:off x="1822373"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10800000">
              <a:off x="1550722"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10800000">
              <a:off x="1822373"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10800000">
              <a:off x="1550722"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10800000">
              <a:off x="2365673"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10800000">
              <a:off x="2094022"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10800000">
              <a:off x="2365673"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10800000">
              <a:off x="2094022"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10800000">
              <a:off x="2908973"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0800000">
              <a:off x="2637322"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10800000">
              <a:off x="2908973"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10800000">
              <a:off x="2637322"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10800000">
              <a:off x="3452273"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10800000">
              <a:off x="3180622"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10800000">
              <a:off x="3452273"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10800000">
              <a:off x="3180622"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10800000">
              <a:off x="3995573"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rot="10800000">
              <a:off x="3723922"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10800000">
              <a:off x="3995573"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10800000">
              <a:off x="3723922"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2"/>
          <p:cNvSpPr/>
          <p:nvPr/>
        </p:nvSpPr>
        <p:spPr>
          <a:xfrm rot="-5400000">
            <a:off x="7623313" y="4042080"/>
            <a:ext cx="1904100" cy="289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2"/>
          <p:cNvGrpSpPr/>
          <p:nvPr/>
        </p:nvGrpSpPr>
        <p:grpSpPr>
          <a:xfrm>
            <a:off x="2469022" y="152402"/>
            <a:ext cx="4182751" cy="402045"/>
            <a:chOff x="-79178" y="4632327"/>
            <a:chExt cx="4182751" cy="402045"/>
          </a:xfrm>
        </p:grpSpPr>
        <p:sp>
          <p:nvSpPr>
            <p:cNvPr id="49" name="Google Shape;49;p2"/>
            <p:cNvSpPr/>
            <p:nvPr/>
          </p:nvSpPr>
          <p:spPr>
            <a:xfrm rot="10800000">
              <a:off x="192473" y="463831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10800000">
              <a:off x="-79178" y="463831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10800000">
              <a:off x="192473" y="492637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rot="10800000">
              <a:off x="-79178" y="492637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10800000">
              <a:off x="735773" y="463489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10800000">
              <a:off x="464122" y="463489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rot="10800000">
              <a:off x="735773" y="492294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rot="10800000">
              <a:off x="464122" y="492294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rot="10800000">
              <a:off x="1279073" y="463660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rot="10800000">
              <a:off x="1007422" y="463660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rot="10800000">
              <a:off x="1279073" y="492466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rot="10800000">
              <a:off x="1007422" y="492466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10800000">
              <a:off x="1822373" y="463317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rot="10800000">
              <a:off x="1550722" y="463317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rot="10800000">
              <a:off x="1822373" y="492123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rot="10800000">
              <a:off x="1550722" y="492123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rot="10800000">
              <a:off x="2365673" y="463746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rot="10800000">
              <a:off x="2094022" y="463746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rot="10800000">
              <a:off x="2365673" y="492552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rot="10800000">
              <a:off x="2094022" y="492552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rot="10800000">
              <a:off x="2908973" y="463404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rot="10800000">
              <a:off x="2637322" y="463404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rot="10800000">
              <a:off x="2908973" y="492209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10800000">
              <a:off x="2637322" y="492209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10800000">
              <a:off x="3452273" y="463575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10800000">
              <a:off x="3180622" y="463575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rot="10800000">
              <a:off x="3452273" y="492381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rot="10800000">
              <a:off x="3180622" y="492381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rot="10800000">
              <a:off x="3995573" y="463232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rot="10800000">
              <a:off x="3723922" y="463232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rot="10800000">
              <a:off x="3995573" y="492038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rot="10800000">
              <a:off x="3723922" y="492038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2"/>
          <p:cNvSpPr/>
          <p:nvPr/>
        </p:nvSpPr>
        <p:spPr>
          <a:xfrm rot="-2700000">
            <a:off x="8423164" y="2732612"/>
            <a:ext cx="303773" cy="303773"/>
          </a:xfrm>
          <a:prstGeom prst="plus">
            <a:avLst>
              <a:gd fmla="val 3557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rot="-2700000">
            <a:off x="8423164" y="2341930"/>
            <a:ext cx="303773" cy="303773"/>
          </a:xfrm>
          <a:prstGeom prst="plus">
            <a:avLst>
              <a:gd fmla="val 3557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rot="8100000">
            <a:off x="417164" y="2493027"/>
            <a:ext cx="303773" cy="303773"/>
          </a:xfrm>
          <a:prstGeom prst="plus">
            <a:avLst>
              <a:gd fmla="val 3557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6" name="Shape 236"/>
        <p:cNvGrpSpPr/>
        <p:nvPr/>
      </p:nvGrpSpPr>
      <p:grpSpPr>
        <a:xfrm>
          <a:off x="0" y="0"/>
          <a:ext cx="0" cy="0"/>
          <a:chOff x="0" y="0"/>
          <a:chExt cx="0" cy="0"/>
        </a:xfrm>
      </p:grpSpPr>
      <p:sp>
        <p:nvSpPr>
          <p:cNvPr id="237" name="Google Shape;237;p11"/>
          <p:cNvSpPr txBox="1"/>
          <p:nvPr>
            <p:ph type="title"/>
          </p:nvPr>
        </p:nvSpPr>
        <p:spPr>
          <a:xfrm>
            <a:off x="3237425" y="578300"/>
            <a:ext cx="4697700" cy="1221300"/>
          </a:xfrm>
          <a:prstGeom prst="rect">
            <a:avLst/>
          </a:prstGeom>
        </p:spPr>
        <p:txBody>
          <a:bodyPr anchorCtr="0" anchor="t" bIns="91425" lIns="91425" spcFirstLastPara="1" rIns="91425" wrap="square" tIns="91425">
            <a:noAutofit/>
          </a:bodyPr>
          <a:lstStyle>
            <a:lvl1pPr lvl="0" algn="r">
              <a:spcBef>
                <a:spcPts val="0"/>
              </a:spcBef>
              <a:spcAft>
                <a:spcPts val="0"/>
              </a:spcAft>
              <a:buSzPts val="4800"/>
              <a:buFont typeface="Raleway Light"/>
              <a:buNone/>
              <a:defRPr b="0">
                <a:solidFill>
                  <a:schemeClr val="accent1"/>
                </a:solidFill>
                <a:latin typeface="Raleway Light"/>
                <a:ea typeface="Raleway Light"/>
                <a:cs typeface="Raleway Light"/>
                <a:sym typeface="Raleway Light"/>
              </a:defRPr>
            </a:lvl1pPr>
            <a:lvl2pPr lvl="1">
              <a:spcBef>
                <a:spcPts val="160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p:txBody>
      </p:sp>
      <p:sp>
        <p:nvSpPr>
          <p:cNvPr id="238" name="Google Shape;238;p11"/>
          <p:cNvSpPr/>
          <p:nvPr/>
        </p:nvSpPr>
        <p:spPr>
          <a:xfrm rot="10800000">
            <a:off x="-9" y="4209122"/>
            <a:ext cx="1563000" cy="211800"/>
          </a:xfrm>
          <a:prstGeom prst="rect">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9" name="Shape 239"/>
        <p:cNvGrpSpPr/>
        <p:nvPr/>
      </p:nvGrpSpPr>
      <p:grpSpPr>
        <a:xfrm>
          <a:off x="0" y="0"/>
          <a:ext cx="0" cy="0"/>
          <a:chOff x="0" y="0"/>
          <a:chExt cx="0" cy="0"/>
        </a:xfrm>
      </p:grpSpPr>
      <p:grpSp>
        <p:nvGrpSpPr>
          <p:cNvPr id="240" name="Google Shape;240;p12"/>
          <p:cNvGrpSpPr/>
          <p:nvPr/>
        </p:nvGrpSpPr>
        <p:grpSpPr>
          <a:xfrm>
            <a:off x="2480622" y="4718352"/>
            <a:ext cx="4182751" cy="402045"/>
            <a:chOff x="-79178" y="4632327"/>
            <a:chExt cx="4182751" cy="402045"/>
          </a:xfrm>
        </p:grpSpPr>
        <p:sp>
          <p:nvSpPr>
            <p:cNvPr id="241" name="Google Shape;241;p12"/>
            <p:cNvSpPr/>
            <p:nvPr/>
          </p:nvSpPr>
          <p:spPr>
            <a:xfrm rot="10800000">
              <a:off x="192473"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rot="10800000">
              <a:off x="-79178"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rot="10800000">
              <a:off x="192473"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rot="10800000">
              <a:off x="-79178"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rot="10800000">
              <a:off x="735773"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rot="10800000">
              <a:off x="464122"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rot="10800000">
              <a:off x="735773"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rot="10800000">
              <a:off x="464122"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rot="10800000">
              <a:off x="1279073"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rot="10800000">
              <a:off x="1007422"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rot="10800000">
              <a:off x="1279073"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rot="10800000">
              <a:off x="1007422"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rot="10800000">
              <a:off x="1822373"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rot="10800000">
              <a:off x="1550722"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rot="10800000">
              <a:off x="1822373"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2"/>
            <p:cNvSpPr/>
            <p:nvPr/>
          </p:nvSpPr>
          <p:spPr>
            <a:xfrm rot="10800000">
              <a:off x="1550722"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2"/>
            <p:cNvSpPr/>
            <p:nvPr/>
          </p:nvSpPr>
          <p:spPr>
            <a:xfrm rot="10800000">
              <a:off x="2365673"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2"/>
            <p:cNvSpPr/>
            <p:nvPr/>
          </p:nvSpPr>
          <p:spPr>
            <a:xfrm rot="10800000">
              <a:off x="2094022"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2"/>
            <p:cNvSpPr/>
            <p:nvPr/>
          </p:nvSpPr>
          <p:spPr>
            <a:xfrm rot="10800000">
              <a:off x="2365673"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2"/>
            <p:cNvSpPr/>
            <p:nvPr/>
          </p:nvSpPr>
          <p:spPr>
            <a:xfrm rot="10800000">
              <a:off x="2094022"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2"/>
            <p:cNvSpPr/>
            <p:nvPr/>
          </p:nvSpPr>
          <p:spPr>
            <a:xfrm rot="10800000">
              <a:off x="2908973"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2"/>
            <p:cNvSpPr/>
            <p:nvPr/>
          </p:nvSpPr>
          <p:spPr>
            <a:xfrm rot="10800000">
              <a:off x="2637322"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2"/>
            <p:cNvSpPr/>
            <p:nvPr/>
          </p:nvSpPr>
          <p:spPr>
            <a:xfrm rot="10800000">
              <a:off x="2908973"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2"/>
            <p:cNvSpPr/>
            <p:nvPr/>
          </p:nvSpPr>
          <p:spPr>
            <a:xfrm rot="10800000">
              <a:off x="2637322"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2"/>
            <p:cNvSpPr/>
            <p:nvPr/>
          </p:nvSpPr>
          <p:spPr>
            <a:xfrm rot="10800000">
              <a:off x="3452273"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2"/>
            <p:cNvSpPr/>
            <p:nvPr/>
          </p:nvSpPr>
          <p:spPr>
            <a:xfrm rot="10800000">
              <a:off x="3180622"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2"/>
            <p:cNvSpPr/>
            <p:nvPr/>
          </p:nvSpPr>
          <p:spPr>
            <a:xfrm rot="10800000">
              <a:off x="3452273"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2"/>
            <p:cNvSpPr/>
            <p:nvPr/>
          </p:nvSpPr>
          <p:spPr>
            <a:xfrm rot="10800000">
              <a:off x="3180622"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2"/>
            <p:cNvSpPr/>
            <p:nvPr/>
          </p:nvSpPr>
          <p:spPr>
            <a:xfrm rot="10800000">
              <a:off x="3995573"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2"/>
            <p:cNvSpPr/>
            <p:nvPr/>
          </p:nvSpPr>
          <p:spPr>
            <a:xfrm rot="10800000">
              <a:off x="3723922"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2"/>
            <p:cNvSpPr/>
            <p:nvPr/>
          </p:nvSpPr>
          <p:spPr>
            <a:xfrm rot="10800000">
              <a:off x="3995573"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2"/>
            <p:cNvSpPr/>
            <p:nvPr/>
          </p:nvSpPr>
          <p:spPr>
            <a:xfrm rot="10800000">
              <a:off x="3723922"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12"/>
          <p:cNvSpPr/>
          <p:nvPr/>
        </p:nvSpPr>
        <p:spPr>
          <a:xfrm>
            <a:off x="0" y="1660000"/>
            <a:ext cx="7585200" cy="186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2"/>
          <p:cNvSpPr txBox="1"/>
          <p:nvPr>
            <p:ph hasCustomPrompt="1" type="title"/>
          </p:nvPr>
        </p:nvSpPr>
        <p:spPr>
          <a:xfrm>
            <a:off x="1558625" y="1660000"/>
            <a:ext cx="6026700" cy="19512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Raleway SemiBold"/>
              <a:buNone/>
              <a:defRPr b="0" sz="12000">
                <a:latin typeface="Raleway SemiBold"/>
                <a:ea typeface="Raleway SemiBold"/>
                <a:cs typeface="Raleway SemiBold"/>
                <a:sym typeface="Raleway SemiBold"/>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75" name="Google Shape;275;p12"/>
          <p:cNvSpPr txBox="1"/>
          <p:nvPr>
            <p:ph idx="1" type="body"/>
          </p:nvPr>
        </p:nvSpPr>
        <p:spPr>
          <a:xfrm>
            <a:off x="1995600" y="3529900"/>
            <a:ext cx="5152800" cy="4257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Font typeface="Open Sans Light"/>
              <a:buChar char="●"/>
              <a:defRPr sz="1600">
                <a:solidFill>
                  <a:schemeClr val="accent1"/>
                </a:solidFill>
                <a:latin typeface="Open Sans Light"/>
                <a:ea typeface="Open Sans Light"/>
                <a:cs typeface="Open Sans Light"/>
                <a:sym typeface="Open Sans Light"/>
              </a:defRPr>
            </a:lvl1pPr>
            <a:lvl2pPr indent="-317500" lvl="1" marL="914400" algn="ctr">
              <a:spcBef>
                <a:spcPts val="0"/>
              </a:spcBef>
              <a:spcAft>
                <a:spcPts val="0"/>
              </a:spcAft>
              <a:buSzPts val="1400"/>
              <a:buFont typeface="Open Sans Light"/>
              <a:buChar char="○"/>
              <a:defRPr>
                <a:latin typeface="Open Sans Light"/>
                <a:ea typeface="Open Sans Light"/>
                <a:cs typeface="Open Sans Light"/>
                <a:sym typeface="Open Sans Light"/>
              </a:defRPr>
            </a:lvl2pPr>
            <a:lvl3pPr indent="-317500" lvl="2" marL="1371600" algn="ctr">
              <a:spcBef>
                <a:spcPts val="0"/>
              </a:spcBef>
              <a:spcAft>
                <a:spcPts val="0"/>
              </a:spcAft>
              <a:buSzPts val="1400"/>
              <a:buFont typeface="Open Sans Light"/>
              <a:buChar char="■"/>
              <a:defRPr>
                <a:latin typeface="Open Sans Light"/>
                <a:ea typeface="Open Sans Light"/>
                <a:cs typeface="Open Sans Light"/>
                <a:sym typeface="Open Sans Light"/>
              </a:defRPr>
            </a:lvl3pPr>
            <a:lvl4pPr indent="-317500" lvl="3" marL="1828800" algn="ctr">
              <a:spcBef>
                <a:spcPts val="0"/>
              </a:spcBef>
              <a:spcAft>
                <a:spcPts val="0"/>
              </a:spcAft>
              <a:buSzPts val="1400"/>
              <a:buFont typeface="Open Sans Light"/>
              <a:buChar char="●"/>
              <a:defRPr>
                <a:latin typeface="Open Sans Light"/>
                <a:ea typeface="Open Sans Light"/>
                <a:cs typeface="Open Sans Light"/>
                <a:sym typeface="Open Sans Light"/>
              </a:defRPr>
            </a:lvl4pPr>
            <a:lvl5pPr indent="-317500" lvl="4" marL="2286000" algn="ctr">
              <a:spcBef>
                <a:spcPts val="0"/>
              </a:spcBef>
              <a:spcAft>
                <a:spcPts val="0"/>
              </a:spcAft>
              <a:buSzPts val="1400"/>
              <a:buFont typeface="Open Sans Light"/>
              <a:buChar char="○"/>
              <a:defRPr>
                <a:latin typeface="Open Sans Light"/>
                <a:ea typeface="Open Sans Light"/>
                <a:cs typeface="Open Sans Light"/>
                <a:sym typeface="Open Sans Light"/>
              </a:defRPr>
            </a:lvl5pPr>
            <a:lvl6pPr indent="-317500" lvl="5" marL="2743200" algn="ctr">
              <a:spcBef>
                <a:spcPts val="0"/>
              </a:spcBef>
              <a:spcAft>
                <a:spcPts val="0"/>
              </a:spcAft>
              <a:buSzPts val="1400"/>
              <a:buFont typeface="Open Sans Light"/>
              <a:buChar char="■"/>
              <a:defRPr>
                <a:latin typeface="Open Sans Light"/>
                <a:ea typeface="Open Sans Light"/>
                <a:cs typeface="Open Sans Light"/>
                <a:sym typeface="Open Sans Light"/>
              </a:defRPr>
            </a:lvl6pPr>
            <a:lvl7pPr indent="-317500" lvl="6" marL="3200400" algn="ctr">
              <a:spcBef>
                <a:spcPts val="0"/>
              </a:spcBef>
              <a:spcAft>
                <a:spcPts val="0"/>
              </a:spcAft>
              <a:buSzPts val="1400"/>
              <a:buFont typeface="Open Sans Light"/>
              <a:buChar char="●"/>
              <a:defRPr>
                <a:latin typeface="Open Sans Light"/>
                <a:ea typeface="Open Sans Light"/>
                <a:cs typeface="Open Sans Light"/>
                <a:sym typeface="Open Sans Light"/>
              </a:defRPr>
            </a:lvl7pPr>
            <a:lvl8pPr indent="-317500" lvl="7" marL="3657600" algn="ctr">
              <a:spcBef>
                <a:spcPts val="0"/>
              </a:spcBef>
              <a:spcAft>
                <a:spcPts val="0"/>
              </a:spcAft>
              <a:buSzPts val="1400"/>
              <a:buFont typeface="Open Sans Light"/>
              <a:buChar char="○"/>
              <a:defRPr>
                <a:latin typeface="Open Sans Light"/>
                <a:ea typeface="Open Sans Light"/>
                <a:cs typeface="Open Sans Light"/>
                <a:sym typeface="Open Sans Light"/>
              </a:defRPr>
            </a:lvl8pPr>
            <a:lvl9pPr indent="-317500" lvl="8" marL="4114800" algn="ctr">
              <a:spcBef>
                <a:spcPts val="0"/>
              </a:spcBef>
              <a:spcAft>
                <a:spcPts val="0"/>
              </a:spcAft>
              <a:buSzPts val="1400"/>
              <a:buFont typeface="Open Sans Light"/>
              <a:buChar char="■"/>
              <a:defRPr>
                <a:latin typeface="Open Sans Light"/>
                <a:ea typeface="Open Sans Light"/>
                <a:cs typeface="Open Sans Light"/>
                <a:sym typeface="Open Sans Light"/>
              </a:defRPr>
            </a:lvl9pPr>
          </a:lstStyle>
          <a:p/>
        </p:txBody>
      </p:sp>
      <p:sp>
        <p:nvSpPr>
          <p:cNvPr id="276" name="Google Shape;276;p12"/>
          <p:cNvSpPr/>
          <p:nvPr/>
        </p:nvSpPr>
        <p:spPr>
          <a:xfrm rot="10800000">
            <a:off x="-9" y="723447"/>
            <a:ext cx="1563000" cy="211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2"/>
          <p:cNvSpPr/>
          <p:nvPr/>
        </p:nvSpPr>
        <p:spPr>
          <a:xfrm>
            <a:off x="7981250" y="-488750"/>
            <a:ext cx="1525500" cy="152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78" name="Shape 27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79" name="Shape 279"/>
        <p:cNvGrpSpPr/>
        <p:nvPr/>
      </p:nvGrpSpPr>
      <p:grpSpPr>
        <a:xfrm>
          <a:off x="0" y="0"/>
          <a:ext cx="0" cy="0"/>
          <a:chOff x="0" y="0"/>
          <a:chExt cx="0" cy="0"/>
        </a:xfrm>
      </p:grpSpPr>
      <p:sp>
        <p:nvSpPr>
          <p:cNvPr id="280" name="Google Shape;280;p14"/>
          <p:cNvSpPr/>
          <p:nvPr/>
        </p:nvSpPr>
        <p:spPr>
          <a:xfrm>
            <a:off x="-49600" y="1346100"/>
            <a:ext cx="7562400" cy="333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txBox="1"/>
          <p:nvPr>
            <p:ph type="title"/>
          </p:nvPr>
        </p:nvSpPr>
        <p:spPr>
          <a:xfrm>
            <a:off x="720000" y="570550"/>
            <a:ext cx="3515700" cy="5706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82" name="Google Shape;282;p14"/>
          <p:cNvSpPr txBox="1"/>
          <p:nvPr>
            <p:ph idx="1" type="subTitle"/>
          </p:nvPr>
        </p:nvSpPr>
        <p:spPr>
          <a:xfrm>
            <a:off x="2004475" y="1942450"/>
            <a:ext cx="2394600" cy="4488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Open Sans"/>
              <a:buNone/>
              <a:defRPr b="1" sz="2000">
                <a:latin typeface="Oswald"/>
                <a:ea typeface="Oswald"/>
                <a:cs typeface="Oswald"/>
                <a:sym typeface="Oswa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3" name="Google Shape;283;p14"/>
          <p:cNvSpPr txBox="1"/>
          <p:nvPr>
            <p:ph idx="2" type="subTitle"/>
          </p:nvPr>
        </p:nvSpPr>
        <p:spPr>
          <a:xfrm>
            <a:off x="2004475" y="2284375"/>
            <a:ext cx="2480100" cy="5745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4" name="Google Shape;284;p14"/>
          <p:cNvSpPr txBox="1"/>
          <p:nvPr>
            <p:ph hasCustomPrompt="1" idx="3" type="title"/>
          </p:nvPr>
        </p:nvSpPr>
        <p:spPr>
          <a:xfrm>
            <a:off x="2004475" y="1534425"/>
            <a:ext cx="753300" cy="44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3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85" name="Google Shape;285;p14"/>
          <p:cNvSpPr txBox="1"/>
          <p:nvPr>
            <p:ph idx="4" type="subTitle"/>
          </p:nvPr>
        </p:nvSpPr>
        <p:spPr>
          <a:xfrm>
            <a:off x="2004475" y="3564650"/>
            <a:ext cx="23946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Open Sans"/>
              <a:buNone/>
              <a:defRPr b="1" sz="2000">
                <a:latin typeface="Oswald"/>
                <a:ea typeface="Oswald"/>
                <a:cs typeface="Oswald"/>
                <a:sym typeface="Oswa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6" name="Google Shape;286;p14"/>
          <p:cNvSpPr txBox="1"/>
          <p:nvPr>
            <p:ph idx="5" type="subTitle"/>
          </p:nvPr>
        </p:nvSpPr>
        <p:spPr>
          <a:xfrm>
            <a:off x="2004475" y="3906575"/>
            <a:ext cx="2480100" cy="57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7" name="Google Shape;287;p14"/>
          <p:cNvSpPr txBox="1"/>
          <p:nvPr>
            <p:ph hasCustomPrompt="1" idx="6" type="title"/>
          </p:nvPr>
        </p:nvSpPr>
        <p:spPr>
          <a:xfrm>
            <a:off x="2004475" y="3156625"/>
            <a:ext cx="753300" cy="44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3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88" name="Google Shape;288;p14"/>
          <p:cNvSpPr txBox="1"/>
          <p:nvPr>
            <p:ph idx="7" type="subTitle"/>
          </p:nvPr>
        </p:nvSpPr>
        <p:spPr>
          <a:xfrm>
            <a:off x="4820775" y="1942450"/>
            <a:ext cx="23946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Open Sans"/>
              <a:buNone/>
              <a:defRPr b="1" sz="2000">
                <a:latin typeface="Oswald"/>
                <a:ea typeface="Oswald"/>
                <a:cs typeface="Oswald"/>
                <a:sym typeface="Oswa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9" name="Google Shape;289;p14"/>
          <p:cNvSpPr txBox="1"/>
          <p:nvPr>
            <p:ph idx="8" type="subTitle"/>
          </p:nvPr>
        </p:nvSpPr>
        <p:spPr>
          <a:xfrm>
            <a:off x="4820775" y="2284375"/>
            <a:ext cx="2480100" cy="57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0" name="Google Shape;290;p14"/>
          <p:cNvSpPr txBox="1"/>
          <p:nvPr>
            <p:ph hasCustomPrompt="1" idx="9" type="title"/>
          </p:nvPr>
        </p:nvSpPr>
        <p:spPr>
          <a:xfrm>
            <a:off x="4820775" y="1534425"/>
            <a:ext cx="753300" cy="44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3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91" name="Google Shape;291;p14"/>
          <p:cNvSpPr txBox="1"/>
          <p:nvPr>
            <p:ph idx="13" type="subTitle"/>
          </p:nvPr>
        </p:nvSpPr>
        <p:spPr>
          <a:xfrm>
            <a:off x="4820775" y="3564650"/>
            <a:ext cx="23946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Open Sans"/>
              <a:buNone/>
              <a:defRPr b="1" sz="2000">
                <a:latin typeface="Oswald"/>
                <a:ea typeface="Oswald"/>
                <a:cs typeface="Oswald"/>
                <a:sym typeface="Oswa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2" name="Google Shape;292;p14"/>
          <p:cNvSpPr txBox="1"/>
          <p:nvPr>
            <p:ph idx="14" type="subTitle"/>
          </p:nvPr>
        </p:nvSpPr>
        <p:spPr>
          <a:xfrm>
            <a:off x="4820775" y="3906575"/>
            <a:ext cx="2480100" cy="57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3" name="Google Shape;293;p14"/>
          <p:cNvSpPr txBox="1"/>
          <p:nvPr>
            <p:ph hasCustomPrompt="1" idx="15" type="title"/>
          </p:nvPr>
        </p:nvSpPr>
        <p:spPr>
          <a:xfrm>
            <a:off x="4820775" y="3156625"/>
            <a:ext cx="753300" cy="44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3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94" name="Google Shape;294;p14"/>
          <p:cNvSpPr/>
          <p:nvPr/>
        </p:nvSpPr>
        <p:spPr>
          <a:xfrm rot="5400000">
            <a:off x="7689475" y="491725"/>
            <a:ext cx="2257500" cy="24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rot="8100000">
            <a:off x="8688401" y="1891781"/>
            <a:ext cx="259650" cy="259650"/>
          </a:xfrm>
          <a:prstGeom prst="plus">
            <a:avLst>
              <a:gd fmla="val 35578"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a:off x="8084875" y="4151750"/>
            <a:ext cx="1466700" cy="1466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rot="8100000">
            <a:off x="8688401" y="2225349"/>
            <a:ext cx="259650" cy="259650"/>
          </a:xfrm>
          <a:prstGeom prst="plus">
            <a:avLst>
              <a:gd fmla="val 35578"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298" name="Shape 298"/>
        <p:cNvGrpSpPr/>
        <p:nvPr/>
      </p:nvGrpSpPr>
      <p:grpSpPr>
        <a:xfrm>
          <a:off x="0" y="0"/>
          <a:ext cx="0" cy="0"/>
          <a:chOff x="0" y="0"/>
          <a:chExt cx="0" cy="0"/>
        </a:xfrm>
      </p:grpSpPr>
      <p:sp>
        <p:nvSpPr>
          <p:cNvPr id="299" name="Google Shape;299;p15"/>
          <p:cNvSpPr/>
          <p:nvPr/>
        </p:nvSpPr>
        <p:spPr>
          <a:xfrm rot="-5400000">
            <a:off x="2458125" y="2800225"/>
            <a:ext cx="4233300" cy="246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rot="-5400000">
            <a:off x="5067300" y="2800225"/>
            <a:ext cx="4233300" cy="246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rot="-5400000">
            <a:off x="-156600" y="2800225"/>
            <a:ext cx="4233300" cy="246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txBox="1"/>
          <p:nvPr>
            <p:ph idx="1" type="subTitle"/>
          </p:nvPr>
        </p:nvSpPr>
        <p:spPr>
          <a:xfrm>
            <a:off x="3686475" y="2788275"/>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aleway SemiBold"/>
              <a:buNone/>
              <a:defRPr sz="2000">
                <a:latin typeface="Raleway SemiBold"/>
                <a:ea typeface="Raleway SemiBold"/>
                <a:cs typeface="Raleway SemiBold"/>
                <a:sym typeface="Raleway SemiBold"/>
              </a:defRPr>
            </a:lvl1pPr>
            <a:lvl2pPr lvl="1" rtl="0" algn="ctr">
              <a:spcBef>
                <a:spcPts val="0"/>
              </a:spcBef>
              <a:spcAft>
                <a:spcPts val="0"/>
              </a:spcAft>
              <a:buSzPts val="1400"/>
              <a:buFont typeface="Raleway SemiBold"/>
              <a:buNone/>
              <a:defRPr>
                <a:latin typeface="Raleway SemiBold"/>
                <a:ea typeface="Raleway SemiBold"/>
                <a:cs typeface="Raleway SemiBold"/>
                <a:sym typeface="Raleway SemiBold"/>
              </a:defRPr>
            </a:lvl2pPr>
            <a:lvl3pPr lvl="2" rtl="0" algn="ctr">
              <a:spcBef>
                <a:spcPts val="0"/>
              </a:spcBef>
              <a:spcAft>
                <a:spcPts val="0"/>
              </a:spcAft>
              <a:buSzPts val="1400"/>
              <a:buFont typeface="Raleway SemiBold"/>
              <a:buNone/>
              <a:defRPr>
                <a:latin typeface="Raleway SemiBold"/>
                <a:ea typeface="Raleway SemiBold"/>
                <a:cs typeface="Raleway SemiBold"/>
                <a:sym typeface="Raleway SemiBold"/>
              </a:defRPr>
            </a:lvl3pPr>
            <a:lvl4pPr lvl="3" rtl="0" algn="ctr">
              <a:spcBef>
                <a:spcPts val="0"/>
              </a:spcBef>
              <a:spcAft>
                <a:spcPts val="0"/>
              </a:spcAft>
              <a:buSzPts val="1400"/>
              <a:buFont typeface="Raleway SemiBold"/>
              <a:buNone/>
              <a:defRPr>
                <a:latin typeface="Raleway SemiBold"/>
                <a:ea typeface="Raleway SemiBold"/>
                <a:cs typeface="Raleway SemiBold"/>
                <a:sym typeface="Raleway SemiBold"/>
              </a:defRPr>
            </a:lvl4pPr>
            <a:lvl5pPr lvl="4" rtl="0" algn="ctr">
              <a:spcBef>
                <a:spcPts val="0"/>
              </a:spcBef>
              <a:spcAft>
                <a:spcPts val="0"/>
              </a:spcAft>
              <a:buSzPts val="1400"/>
              <a:buFont typeface="Raleway SemiBold"/>
              <a:buNone/>
              <a:defRPr>
                <a:latin typeface="Raleway SemiBold"/>
                <a:ea typeface="Raleway SemiBold"/>
                <a:cs typeface="Raleway SemiBold"/>
                <a:sym typeface="Raleway SemiBold"/>
              </a:defRPr>
            </a:lvl5pPr>
            <a:lvl6pPr lvl="5" rtl="0" algn="ctr">
              <a:spcBef>
                <a:spcPts val="0"/>
              </a:spcBef>
              <a:spcAft>
                <a:spcPts val="0"/>
              </a:spcAft>
              <a:buSzPts val="1400"/>
              <a:buFont typeface="Raleway SemiBold"/>
              <a:buNone/>
              <a:defRPr>
                <a:latin typeface="Raleway SemiBold"/>
                <a:ea typeface="Raleway SemiBold"/>
                <a:cs typeface="Raleway SemiBold"/>
                <a:sym typeface="Raleway SemiBold"/>
              </a:defRPr>
            </a:lvl6pPr>
            <a:lvl7pPr lvl="6" rtl="0" algn="ctr">
              <a:spcBef>
                <a:spcPts val="0"/>
              </a:spcBef>
              <a:spcAft>
                <a:spcPts val="0"/>
              </a:spcAft>
              <a:buSzPts val="1400"/>
              <a:buFont typeface="Raleway SemiBold"/>
              <a:buNone/>
              <a:defRPr>
                <a:latin typeface="Raleway SemiBold"/>
                <a:ea typeface="Raleway SemiBold"/>
                <a:cs typeface="Raleway SemiBold"/>
                <a:sym typeface="Raleway SemiBold"/>
              </a:defRPr>
            </a:lvl7pPr>
            <a:lvl8pPr lvl="7" rtl="0" algn="ctr">
              <a:spcBef>
                <a:spcPts val="0"/>
              </a:spcBef>
              <a:spcAft>
                <a:spcPts val="0"/>
              </a:spcAft>
              <a:buSzPts val="1400"/>
              <a:buFont typeface="Raleway SemiBold"/>
              <a:buNone/>
              <a:defRPr>
                <a:latin typeface="Raleway SemiBold"/>
                <a:ea typeface="Raleway SemiBold"/>
                <a:cs typeface="Raleway SemiBold"/>
                <a:sym typeface="Raleway SemiBold"/>
              </a:defRPr>
            </a:lvl8pPr>
            <a:lvl9pPr lvl="8" rtl="0" algn="ctr">
              <a:spcBef>
                <a:spcPts val="0"/>
              </a:spcBef>
              <a:spcAft>
                <a:spcPts val="0"/>
              </a:spcAft>
              <a:buSzPts val="1400"/>
              <a:buFont typeface="Raleway SemiBold"/>
              <a:buNone/>
              <a:defRPr>
                <a:latin typeface="Raleway SemiBold"/>
                <a:ea typeface="Raleway SemiBold"/>
                <a:cs typeface="Raleway SemiBold"/>
                <a:sym typeface="Raleway SemiBold"/>
              </a:defRPr>
            </a:lvl9pPr>
          </a:lstStyle>
          <a:p/>
        </p:txBody>
      </p:sp>
      <p:sp>
        <p:nvSpPr>
          <p:cNvPr id="303" name="Google Shape;303;p15"/>
          <p:cNvSpPr txBox="1"/>
          <p:nvPr>
            <p:ph idx="2" type="subTitle"/>
          </p:nvPr>
        </p:nvSpPr>
        <p:spPr>
          <a:xfrm>
            <a:off x="3473475" y="3130200"/>
            <a:ext cx="2183400" cy="76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a:buNone/>
              <a:defRPr>
                <a:latin typeface="Open Sans"/>
                <a:ea typeface="Open Sans"/>
                <a:cs typeface="Open Sans"/>
                <a:sym typeface="Open Sans"/>
              </a:defRPr>
            </a:lvl1pPr>
            <a:lvl2pPr lvl="1" rtl="0" algn="ctr">
              <a:spcBef>
                <a:spcPts val="0"/>
              </a:spcBef>
              <a:spcAft>
                <a:spcPts val="0"/>
              </a:spcAft>
              <a:buSzPts val="1400"/>
              <a:buFont typeface="Open Sans"/>
              <a:buNone/>
              <a:defRPr>
                <a:latin typeface="Open Sans"/>
                <a:ea typeface="Open Sans"/>
                <a:cs typeface="Open Sans"/>
                <a:sym typeface="Open Sans"/>
              </a:defRPr>
            </a:lvl2pPr>
            <a:lvl3pPr lvl="2" rtl="0" algn="ctr">
              <a:spcBef>
                <a:spcPts val="0"/>
              </a:spcBef>
              <a:spcAft>
                <a:spcPts val="0"/>
              </a:spcAft>
              <a:buSzPts val="1400"/>
              <a:buFont typeface="Open Sans"/>
              <a:buNone/>
              <a:defRPr>
                <a:latin typeface="Open Sans"/>
                <a:ea typeface="Open Sans"/>
                <a:cs typeface="Open Sans"/>
                <a:sym typeface="Open Sans"/>
              </a:defRPr>
            </a:lvl3pPr>
            <a:lvl4pPr lvl="3" rtl="0" algn="ctr">
              <a:spcBef>
                <a:spcPts val="0"/>
              </a:spcBef>
              <a:spcAft>
                <a:spcPts val="0"/>
              </a:spcAft>
              <a:buSzPts val="1400"/>
              <a:buFont typeface="Open Sans"/>
              <a:buNone/>
              <a:defRPr>
                <a:latin typeface="Open Sans"/>
                <a:ea typeface="Open Sans"/>
                <a:cs typeface="Open Sans"/>
                <a:sym typeface="Open Sans"/>
              </a:defRPr>
            </a:lvl4pPr>
            <a:lvl5pPr lvl="4" rtl="0" algn="ctr">
              <a:spcBef>
                <a:spcPts val="0"/>
              </a:spcBef>
              <a:spcAft>
                <a:spcPts val="0"/>
              </a:spcAft>
              <a:buSzPts val="1400"/>
              <a:buFont typeface="Open Sans"/>
              <a:buNone/>
              <a:defRPr>
                <a:latin typeface="Open Sans"/>
                <a:ea typeface="Open Sans"/>
                <a:cs typeface="Open Sans"/>
                <a:sym typeface="Open Sans"/>
              </a:defRPr>
            </a:lvl5pPr>
            <a:lvl6pPr lvl="5" rtl="0" algn="ctr">
              <a:spcBef>
                <a:spcPts val="0"/>
              </a:spcBef>
              <a:spcAft>
                <a:spcPts val="0"/>
              </a:spcAft>
              <a:buSzPts val="1400"/>
              <a:buFont typeface="Open Sans"/>
              <a:buNone/>
              <a:defRPr>
                <a:latin typeface="Open Sans"/>
                <a:ea typeface="Open Sans"/>
                <a:cs typeface="Open Sans"/>
                <a:sym typeface="Open Sans"/>
              </a:defRPr>
            </a:lvl6pPr>
            <a:lvl7pPr lvl="6" rtl="0" algn="ctr">
              <a:spcBef>
                <a:spcPts val="0"/>
              </a:spcBef>
              <a:spcAft>
                <a:spcPts val="0"/>
              </a:spcAft>
              <a:buSzPts val="1400"/>
              <a:buFont typeface="Open Sans"/>
              <a:buNone/>
              <a:defRPr>
                <a:latin typeface="Open Sans"/>
                <a:ea typeface="Open Sans"/>
                <a:cs typeface="Open Sans"/>
                <a:sym typeface="Open Sans"/>
              </a:defRPr>
            </a:lvl7pPr>
            <a:lvl8pPr lvl="7" rtl="0" algn="ctr">
              <a:spcBef>
                <a:spcPts val="0"/>
              </a:spcBef>
              <a:spcAft>
                <a:spcPts val="0"/>
              </a:spcAft>
              <a:buSzPts val="1400"/>
              <a:buFont typeface="Open Sans"/>
              <a:buNone/>
              <a:defRPr>
                <a:latin typeface="Open Sans"/>
                <a:ea typeface="Open Sans"/>
                <a:cs typeface="Open Sans"/>
                <a:sym typeface="Open Sans"/>
              </a:defRPr>
            </a:lvl8pPr>
            <a:lvl9pPr lvl="8" rtl="0" algn="ctr">
              <a:spcBef>
                <a:spcPts val="0"/>
              </a:spcBef>
              <a:spcAft>
                <a:spcPts val="0"/>
              </a:spcAft>
              <a:buSzPts val="1400"/>
              <a:buFont typeface="Open Sans"/>
              <a:buNone/>
              <a:defRPr>
                <a:latin typeface="Open Sans"/>
                <a:ea typeface="Open Sans"/>
                <a:cs typeface="Open Sans"/>
                <a:sym typeface="Open Sans"/>
              </a:defRPr>
            </a:lvl9pPr>
          </a:lstStyle>
          <a:p/>
        </p:txBody>
      </p:sp>
      <p:sp>
        <p:nvSpPr>
          <p:cNvPr id="304" name="Google Shape;304;p15"/>
          <p:cNvSpPr txBox="1"/>
          <p:nvPr>
            <p:ph type="title"/>
          </p:nvPr>
        </p:nvSpPr>
        <p:spPr>
          <a:xfrm>
            <a:off x="720000" y="570550"/>
            <a:ext cx="40719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aleway SemiBold"/>
              <a:buNone/>
              <a:defRPr b="0" sz="3500">
                <a:solidFill>
                  <a:schemeClr val="dk1"/>
                </a:solidFill>
                <a:latin typeface="Raleway SemiBold"/>
                <a:ea typeface="Raleway SemiBold"/>
                <a:cs typeface="Raleway SemiBold"/>
                <a:sym typeface="Raleway SemiBold"/>
              </a:defRPr>
            </a:lvl1pPr>
            <a:lvl2pPr lvl="1"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2pPr>
            <a:lvl3pPr lvl="2"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3pPr>
            <a:lvl4pPr lvl="3"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4pPr>
            <a:lvl5pPr lvl="4"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5pPr>
            <a:lvl6pPr lvl="5"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6pPr>
            <a:lvl7pPr lvl="6"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7pPr>
            <a:lvl8pPr lvl="7"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8pPr>
            <a:lvl9pPr lvl="8"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9pPr>
          </a:lstStyle>
          <a:p/>
        </p:txBody>
      </p:sp>
      <p:sp>
        <p:nvSpPr>
          <p:cNvPr id="305" name="Google Shape;305;p15"/>
          <p:cNvSpPr txBox="1"/>
          <p:nvPr>
            <p:ph idx="3" type="subTitle"/>
          </p:nvPr>
        </p:nvSpPr>
        <p:spPr>
          <a:xfrm>
            <a:off x="6301200" y="2788275"/>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aleway SemiBold"/>
              <a:buNone/>
              <a:defRPr sz="2000">
                <a:latin typeface="Raleway SemiBold"/>
                <a:ea typeface="Raleway SemiBold"/>
                <a:cs typeface="Raleway SemiBold"/>
                <a:sym typeface="Raleway SemiBold"/>
              </a:defRPr>
            </a:lvl1pPr>
            <a:lvl2pPr lvl="1" rtl="0" algn="ctr">
              <a:spcBef>
                <a:spcPts val="0"/>
              </a:spcBef>
              <a:spcAft>
                <a:spcPts val="0"/>
              </a:spcAft>
              <a:buSzPts val="1400"/>
              <a:buFont typeface="Raleway SemiBold"/>
              <a:buNone/>
              <a:defRPr>
                <a:latin typeface="Raleway SemiBold"/>
                <a:ea typeface="Raleway SemiBold"/>
                <a:cs typeface="Raleway SemiBold"/>
                <a:sym typeface="Raleway SemiBold"/>
              </a:defRPr>
            </a:lvl2pPr>
            <a:lvl3pPr lvl="2" rtl="0" algn="ctr">
              <a:spcBef>
                <a:spcPts val="0"/>
              </a:spcBef>
              <a:spcAft>
                <a:spcPts val="0"/>
              </a:spcAft>
              <a:buSzPts val="1400"/>
              <a:buFont typeface="Raleway SemiBold"/>
              <a:buNone/>
              <a:defRPr>
                <a:latin typeface="Raleway SemiBold"/>
                <a:ea typeface="Raleway SemiBold"/>
                <a:cs typeface="Raleway SemiBold"/>
                <a:sym typeface="Raleway SemiBold"/>
              </a:defRPr>
            </a:lvl3pPr>
            <a:lvl4pPr lvl="3" rtl="0" algn="ctr">
              <a:spcBef>
                <a:spcPts val="0"/>
              </a:spcBef>
              <a:spcAft>
                <a:spcPts val="0"/>
              </a:spcAft>
              <a:buSzPts val="1400"/>
              <a:buFont typeface="Raleway SemiBold"/>
              <a:buNone/>
              <a:defRPr>
                <a:latin typeface="Raleway SemiBold"/>
                <a:ea typeface="Raleway SemiBold"/>
                <a:cs typeface="Raleway SemiBold"/>
                <a:sym typeface="Raleway SemiBold"/>
              </a:defRPr>
            </a:lvl4pPr>
            <a:lvl5pPr lvl="4" rtl="0" algn="ctr">
              <a:spcBef>
                <a:spcPts val="0"/>
              </a:spcBef>
              <a:spcAft>
                <a:spcPts val="0"/>
              </a:spcAft>
              <a:buSzPts val="1400"/>
              <a:buFont typeface="Raleway SemiBold"/>
              <a:buNone/>
              <a:defRPr>
                <a:latin typeface="Raleway SemiBold"/>
                <a:ea typeface="Raleway SemiBold"/>
                <a:cs typeface="Raleway SemiBold"/>
                <a:sym typeface="Raleway SemiBold"/>
              </a:defRPr>
            </a:lvl5pPr>
            <a:lvl6pPr lvl="5" rtl="0" algn="ctr">
              <a:spcBef>
                <a:spcPts val="0"/>
              </a:spcBef>
              <a:spcAft>
                <a:spcPts val="0"/>
              </a:spcAft>
              <a:buSzPts val="1400"/>
              <a:buFont typeface="Raleway SemiBold"/>
              <a:buNone/>
              <a:defRPr>
                <a:latin typeface="Raleway SemiBold"/>
                <a:ea typeface="Raleway SemiBold"/>
                <a:cs typeface="Raleway SemiBold"/>
                <a:sym typeface="Raleway SemiBold"/>
              </a:defRPr>
            </a:lvl6pPr>
            <a:lvl7pPr lvl="6" rtl="0" algn="ctr">
              <a:spcBef>
                <a:spcPts val="0"/>
              </a:spcBef>
              <a:spcAft>
                <a:spcPts val="0"/>
              </a:spcAft>
              <a:buSzPts val="1400"/>
              <a:buFont typeface="Raleway SemiBold"/>
              <a:buNone/>
              <a:defRPr>
                <a:latin typeface="Raleway SemiBold"/>
                <a:ea typeface="Raleway SemiBold"/>
                <a:cs typeface="Raleway SemiBold"/>
                <a:sym typeface="Raleway SemiBold"/>
              </a:defRPr>
            </a:lvl7pPr>
            <a:lvl8pPr lvl="7" rtl="0" algn="ctr">
              <a:spcBef>
                <a:spcPts val="0"/>
              </a:spcBef>
              <a:spcAft>
                <a:spcPts val="0"/>
              </a:spcAft>
              <a:buSzPts val="1400"/>
              <a:buFont typeface="Raleway SemiBold"/>
              <a:buNone/>
              <a:defRPr>
                <a:latin typeface="Raleway SemiBold"/>
                <a:ea typeface="Raleway SemiBold"/>
                <a:cs typeface="Raleway SemiBold"/>
                <a:sym typeface="Raleway SemiBold"/>
              </a:defRPr>
            </a:lvl8pPr>
            <a:lvl9pPr lvl="8" rtl="0" algn="ctr">
              <a:spcBef>
                <a:spcPts val="0"/>
              </a:spcBef>
              <a:spcAft>
                <a:spcPts val="0"/>
              </a:spcAft>
              <a:buSzPts val="1400"/>
              <a:buFont typeface="Raleway SemiBold"/>
              <a:buNone/>
              <a:defRPr>
                <a:latin typeface="Raleway SemiBold"/>
                <a:ea typeface="Raleway SemiBold"/>
                <a:cs typeface="Raleway SemiBold"/>
                <a:sym typeface="Raleway SemiBold"/>
              </a:defRPr>
            </a:lvl9pPr>
          </a:lstStyle>
          <a:p/>
        </p:txBody>
      </p:sp>
      <p:sp>
        <p:nvSpPr>
          <p:cNvPr id="306" name="Google Shape;306;p15"/>
          <p:cNvSpPr txBox="1"/>
          <p:nvPr>
            <p:ph idx="4" type="subTitle"/>
          </p:nvPr>
        </p:nvSpPr>
        <p:spPr>
          <a:xfrm>
            <a:off x="6088100" y="3130200"/>
            <a:ext cx="2183400" cy="76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a:buNone/>
              <a:defRPr>
                <a:latin typeface="Open Sans"/>
                <a:ea typeface="Open Sans"/>
                <a:cs typeface="Open Sans"/>
                <a:sym typeface="Open Sans"/>
              </a:defRPr>
            </a:lvl1pPr>
            <a:lvl2pPr lvl="1" rtl="0" algn="ctr">
              <a:spcBef>
                <a:spcPts val="0"/>
              </a:spcBef>
              <a:spcAft>
                <a:spcPts val="0"/>
              </a:spcAft>
              <a:buSzPts val="1400"/>
              <a:buFont typeface="Open Sans"/>
              <a:buNone/>
              <a:defRPr>
                <a:latin typeface="Open Sans"/>
                <a:ea typeface="Open Sans"/>
                <a:cs typeface="Open Sans"/>
                <a:sym typeface="Open Sans"/>
              </a:defRPr>
            </a:lvl2pPr>
            <a:lvl3pPr lvl="2" rtl="0" algn="ctr">
              <a:spcBef>
                <a:spcPts val="0"/>
              </a:spcBef>
              <a:spcAft>
                <a:spcPts val="0"/>
              </a:spcAft>
              <a:buSzPts val="1400"/>
              <a:buFont typeface="Open Sans"/>
              <a:buNone/>
              <a:defRPr>
                <a:latin typeface="Open Sans"/>
                <a:ea typeface="Open Sans"/>
                <a:cs typeface="Open Sans"/>
                <a:sym typeface="Open Sans"/>
              </a:defRPr>
            </a:lvl3pPr>
            <a:lvl4pPr lvl="3" rtl="0" algn="ctr">
              <a:spcBef>
                <a:spcPts val="0"/>
              </a:spcBef>
              <a:spcAft>
                <a:spcPts val="0"/>
              </a:spcAft>
              <a:buSzPts val="1400"/>
              <a:buFont typeface="Open Sans"/>
              <a:buNone/>
              <a:defRPr>
                <a:latin typeface="Open Sans"/>
                <a:ea typeface="Open Sans"/>
                <a:cs typeface="Open Sans"/>
                <a:sym typeface="Open Sans"/>
              </a:defRPr>
            </a:lvl4pPr>
            <a:lvl5pPr lvl="4" rtl="0" algn="ctr">
              <a:spcBef>
                <a:spcPts val="0"/>
              </a:spcBef>
              <a:spcAft>
                <a:spcPts val="0"/>
              </a:spcAft>
              <a:buSzPts val="1400"/>
              <a:buFont typeface="Open Sans"/>
              <a:buNone/>
              <a:defRPr>
                <a:latin typeface="Open Sans"/>
                <a:ea typeface="Open Sans"/>
                <a:cs typeface="Open Sans"/>
                <a:sym typeface="Open Sans"/>
              </a:defRPr>
            </a:lvl5pPr>
            <a:lvl6pPr lvl="5" rtl="0" algn="ctr">
              <a:spcBef>
                <a:spcPts val="0"/>
              </a:spcBef>
              <a:spcAft>
                <a:spcPts val="0"/>
              </a:spcAft>
              <a:buSzPts val="1400"/>
              <a:buFont typeface="Open Sans"/>
              <a:buNone/>
              <a:defRPr>
                <a:latin typeface="Open Sans"/>
                <a:ea typeface="Open Sans"/>
                <a:cs typeface="Open Sans"/>
                <a:sym typeface="Open Sans"/>
              </a:defRPr>
            </a:lvl6pPr>
            <a:lvl7pPr lvl="6" rtl="0" algn="ctr">
              <a:spcBef>
                <a:spcPts val="0"/>
              </a:spcBef>
              <a:spcAft>
                <a:spcPts val="0"/>
              </a:spcAft>
              <a:buSzPts val="1400"/>
              <a:buFont typeface="Open Sans"/>
              <a:buNone/>
              <a:defRPr>
                <a:latin typeface="Open Sans"/>
                <a:ea typeface="Open Sans"/>
                <a:cs typeface="Open Sans"/>
                <a:sym typeface="Open Sans"/>
              </a:defRPr>
            </a:lvl7pPr>
            <a:lvl8pPr lvl="7" rtl="0" algn="ctr">
              <a:spcBef>
                <a:spcPts val="0"/>
              </a:spcBef>
              <a:spcAft>
                <a:spcPts val="0"/>
              </a:spcAft>
              <a:buSzPts val="1400"/>
              <a:buFont typeface="Open Sans"/>
              <a:buNone/>
              <a:defRPr>
                <a:latin typeface="Open Sans"/>
                <a:ea typeface="Open Sans"/>
                <a:cs typeface="Open Sans"/>
                <a:sym typeface="Open Sans"/>
              </a:defRPr>
            </a:lvl8pPr>
            <a:lvl9pPr lvl="8" rtl="0" algn="ctr">
              <a:spcBef>
                <a:spcPts val="0"/>
              </a:spcBef>
              <a:spcAft>
                <a:spcPts val="0"/>
              </a:spcAft>
              <a:buSzPts val="1400"/>
              <a:buFont typeface="Open Sans"/>
              <a:buNone/>
              <a:defRPr>
                <a:latin typeface="Open Sans"/>
                <a:ea typeface="Open Sans"/>
                <a:cs typeface="Open Sans"/>
                <a:sym typeface="Open Sans"/>
              </a:defRPr>
            </a:lvl9pPr>
          </a:lstStyle>
          <a:p/>
        </p:txBody>
      </p:sp>
      <p:sp>
        <p:nvSpPr>
          <p:cNvPr id="307" name="Google Shape;307;p15"/>
          <p:cNvSpPr txBox="1"/>
          <p:nvPr>
            <p:ph idx="5" type="subTitle"/>
          </p:nvPr>
        </p:nvSpPr>
        <p:spPr>
          <a:xfrm>
            <a:off x="1077300" y="2788275"/>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aleway SemiBold"/>
              <a:buNone/>
              <a:defRPr sz="2000">
                <a:latin typeface="Raleway SemiBold"/>
                <a:ea typeface="Raleway SemiBold"/>
                <a:cs typeface="Raleway SemiBold"/>
                <a:sym typeface="Raleway SemiBold"/>
              </a:defRPr>
            </a:lvl1pPr>
            <a:lvl2pPr lvl="1" rtl="0" algn="ctr">
              <a:spcBef>
                <a:spcPts val="0"/>
              </a:spcBef>
              <a:spcAft>
                <a:spcPts val="0"/>
              </a:spcAft>
              <a:buSzPts val="1400"/>
              <a:buFont typeface="Raleway SemiBold"/>
              <a:buNone/>
              <a:defRPr>
                <a:latin typeface="Raleway SemiBold"/>
                <a:ea typeface="Raleway SemiBold"/>
                <a:cs typeface="Raleway SemiBold"/>
                <a:sym typeface="Raleway SemiBold"/>
              </a:defRPr>
            </a:lvl2pPr>
            <a:lvl3pPr lvl="2" rtl="0" algn="ctr">
              <a:spcBef>
                <a:spcPts val="0"/>
              </a:spcBef>
              <a:spcAft>
                <a:spcPts val="0"/>
              </a:spcAft>
              <a:buSzPts val="1400"/>
              <a:buFont typeface="Raleway SemiBold"/>
              <a:buNone/>
              <a:defRPr>
                <a:latin typeface="Raleway SemiBold"/>
                <a:ea typeface="Raleway SemiBold"/>
                <a:cs typeface="Raleway SemiBold"/>
                <a:sym typeface="Raleway SemiBold"/>
              </a:defRPr>
            </a:lvl3pPr>
            <a:lvl4pPr lvl="3" rtl="0" algn="ctr">
              <a:spcBef>
                <a:spcPts val="0"/>
              </a:spcBef>
              <a:spcAft>
                <a:spcPts val="0"/>
              </a:spcAft>
              <a:buSzPts val="1400"/>
              <a:buFont typeface="Raleway SemiBold"/>
              <a:buNone/>
              <a:defRPr>
                <a:latin typeface="Raleway SemiBold"/>
                <a:ea typeface="Raleway SemiBold"/>
                <a:cs typeface="Raleway SemiBold"/>
                <a:sym typeface="Raleway SemiBold"/>
              </a:defRPr>
            </a:lvl4pPr>
            <a:lvl5pPr lvl="4" rtl="0" algn="ctr">
              <a:spcBef>
                <a:spcPts val="0"/>
              </a:spcBef>
              <a:spcAft>
                <a:spcPts val="0"/>
              </a:spcAft>
              <a:buSzPts val="1400"/>
              <a:buFont typeface="Raleway SemiBold"/>
              <a:buNone/>
              <a:defRPr>
                <a:latin typeface="Raleway SemiBold"/>
                <a:ea typeface="Raleway SemiBold"/>
                <a:cs typeface="Raleway SemiBold"/>
                <a:sym typeface="Raleway SemiBold"/>
              </a:defRPr>
            </a:lvl5pPr>
            <a:lvl6pPr lvl="5" rtl="0" algn="ctr">
              <a:spcBef>
                <a:spcPts val="0"/>
              </a:spcBef>
              <a:spcAft>
                <a:spcPts val="0"/>
              </a:spcAft>
              <a:buSzPts val="1400"/>
              <a:buFont typeface="Raleway SemiBold"/>
              <a:buNone/>
              <a:defRPr>
                <a:latin typeface="Raleway SemiBold"/>
                <a:ea typeface="Raleway SemiBold"/>
                <a:cs typeface="Raleway SemiBold"/>
                <a:sym typeface="Raleway SemiBold"/>
              </a:defRPr>
            </a:lvl6pPr>
            <a:lvl7pPr lvl="6" rtl="0" algn="ctr">
              <a:spcBef>
                <a:spcPts val="0"/>
              </a:spcBef>
              <a:spcAft>
                <a:spcPts val="0"/>
              </a:spcAft>
              <a:buSzPts val="1400"/>
              <a:buFont typeface="Raleway SemiBold"/>
              <a:buNone/>
              <a:defRPr>
                <a:latin typeface="Raleway SemiBold"/>
                <a:ea typeface="Raleway SemiBold"/>
                <a:cs typeface="Raleway SemiBold"/>
                <a:sym typeface="Raleway SemiBold"/>
              </a:defRPr>
            </a:lvl7pPr>
            <a:lvl8pPr lvl="7" rtl="0" algn="ctr">
              <a:spcBef>
                <a:spcPts val="0"/>
              </a:spcBef>
              <a:spcAft>
                <a:spcPts val="0"/>
              </a:spcAft>
              <a:buSzPts val="1400"/>
              <a:buFont typeface="Raleway SemiBold"/>
              <a:buNone/>
              <a:defRPr>
                <a:latin typeface="Raleway SemiBold"/>
                <a:ea typeface="Raleway SemiBold"/>
                <a:cs typeface="Raleway SemiBold"/>
                <a:sym typeface="Raleway SemiBold"/>
              </a:defRPr>
            </a:lvl8pPr>
            <a:lvl9pPr lvl="8" rtl="0" algn="ctr">
              <a:spcBef>
                <a:spcPts val="0"/>
              </a:spcBef>
              <a:spcAft>
                <a:spcPts val="0"/>
              </a:spcAft>
              <a:buSzPts val="1400"/>
              <a:buFont typeface="Raleway SemiBold"/>
              <a:buNone/>
              <a:defRPr>
                <a:latin typeface="Raleway SemiBold"/>
                <a:ea typeface="Raleway SemiBold"/>
                <a:cs typeface="Raleway SemiBold"/>
                <a:sym typeface="Raleway SemiBold"/>
              </a:defRPr>
            </a:lvl9pPr>
          </a:lstStyle>
          <a:p/>
        </p:txBody>
      </p:sp>
      <p:sp>
        <p:nvSpPr>
          <p:cNvPr id="308" name="Google Shape;308;p15"/>
          <p:cNvSpPr txBox="1"/>
          <p:nvPr>
            <p:ph idx="6" type="subTitle"/>
          </p:nvPr>
        </p:nvSpPr>
        <p:spPr>
          <a:xfrm>
            <a:off x="870687" y="3130200"/>
            <a:ext cx="2183400" cy="76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a:buNone/>
              <a:defRPr>
                <a:latin typeface="Open Sans"/>
                <a:ea typeface="Open Sans"/>
                <a:cs typeface="Open Sans"/>
                <a:sym typeface="Open Sans"/>
              </a:defRPr>
            </a:lvl1pPr>
            <a:lvl2pPr lvl="1" rtl="0" algn="ctr">
              <a:spcBef>
                <a:spcPts val="0"/>
              </a:spcBef>
              <a:spcAft>
                <a:spcPts val="0"/>
              </a:spcAft>
              <a:buSzPts val="1400"/>
              <a:buFont typeface="Open Sans"/>
              <a:buNone/>
              <a:defRPr>
                <a:latin typeface="Open Sans"/>
                <a:ea typeface="Open Sans"/>
                <a:cs typeface="Open Sans"/>
                <a:sym typeface="Open Sans"/>
              </a:defRPr>
            </a:lvl2pPr>
            <a:lvl3pPr lvl="2" rtl="0" algn="ctr">
              <a:spcBef>
                <a:spcPts val="0"/>
              </a:spcBef>
              <a:spcAft>
                <a:spcPts val="0"/>
              </a:spcAft>
              <a:buSzPts val="1400"/>
              <a:buFont typeface="Open Sans"/>
              <a:buNone/>
              <a:defRPr>
                <a:latin typeface="Open Sans"/>
                <a:ea typeface="Open Sans"/>
                <a:cs typeface="Open Sans"/>
                <a:sym typeface="Open Sans"/>
              </a:defRPr>
            </a:lvl3pPr>
            <a:lvl4pPr lvl="3" rtl="0" algn="ctr">
              <a:spcBef>
                <a:spcPts val="0"/>
              </a:spcBef>
              <a:spcAft>
                <a:spcPts val="0"/>
              </a:spcAft>
              <a:buSzPts val="1400"/>
              <a:buFont typeface="Open Sans"/>
              <a:buNone/>
              <a:defRPr>
                <a:latin typeface="Open Sans"/>
                <a:ea typeface="Open Sans"/>
                <a:cs typeface="Open Sans"/>
                <a:sym typeface="Open Sans"/>
              </a:defRPr>
            </a:lvl4pPr>
            <a:lvl5pPr lvl="4" rtl="0" algn="ctr">
              <a:spcBef>
                <a:spcPts val="0"/>
              </a:spcBef>
              <a:spcAft>
                <a:spcPts val="0"/>
              </a:spcAft>
              <a:buSzPts val="1400"/>
              <a:buFont typeface="Open Sans"/>
              <a:buNone/>
              <a:defRPr>
                <a:latin typeface="Open Sans"/>
                <a:ea typeface="Open Sans"/>
                <a:cs typeface="Open Sans"/>
                <a:sym typeface="Open Sans"/>
              </a:defRPr>
            </a:lvl5pPr>
            <a:lvl6pPr lvl="5" rtl="0" algn="ctr">
              <a:spcBef>
                <a:spcPts val="0"/>
              </a:spcBef>
              <a:spcAft>
                <a:spcPts val="0"/>
              </a:spcAft>
              <a:buSzPts val="1400"/>
              <a:buFont typeface="Open Sans"/>
              <a:buNone/>
              <a:defRPr>
                <a:latin typeface="Open Sans"/>
                <a:ea typeface="Open Sans"/>
                <a:cs typeface="Open Sans"/>
                <a:sym typeface="Open Sans"/>
              </a:defRPr>
            </a:lvl6pPr>
            <a:lvl7pPr lvl="6" rtl="0" algn="ctr">
              <a:spcBef>
                <a:spcPts val="0"/>
              </a:spcBef>
              <a:spcAft>
                <a:spcPts val="0"/>
              </a:spcAft>
              <a:buSzPts val="1400"/>
              <a:buFont typeface="Open Sans"/>
              <a:buNone/>
              <a:defRPr>
                <a:latin typeface="Open Sans"/>
                <a:ea typeface="Open Sans"/>
                <a:cs typeface="Open Sans"/>
                <a:sym typeface="Open Sans"/>
              </a:defRPr>
            </a:lvl7pPr>
            <a:lvl8pPr lvl="7" rtl="0" algn="ctr">
              <a:spcBef>
                <a:spcPts val="0"/>
              </a:spcBef>
              <a:spcAft>
                <a:spcPts val="0"/>
              </a:spcAft>
              <a:buSzPts val="1400"/>
              <a:buFont typeface="Open Sans"/>
              <a:buNone/>
              <a:defRPr>
                <a:latin typeface="Open Sans"/>
                <a:ea typeface="Open Sans"/>
                <a:cs typeface="Open Sans"/>
                <a:sym typeface="Open Sans"/>
              </a:defRPr>
            </a:lvl8pPr>
            <a:lvl9pPr lvl="8" rtl="0" algn="ctr">
              <a:spcBef>
                <a:spcPts val="0"/>
              </a:spcBef>
              <a:spcAft>
                <a:spcPts val="0"/>
              </a:spcAft>
              <a:buSzPts val="1400"/>
              <a:buFont typeface="Open Sans"/>
              <a:buNone/>
              <a:defRPr>
                <a:latin typeface="Open Sans"/>
                <a:ea typeface="Open Sans"/>
                <a:cs typeface="Open Sans"/>
                <a:sym typeface="Open Sans"/>
              </a:defRPr>
            </a:lvl9pPr>
          </a:lstStyle>
          <a:p/>
        </p:txBody>
      </p:sp>
      <p:pic>
        <p:nvPicPr>
          <p:cNvPr id="309" name="Google Shape;309;p15"/>
          <p:cNvPicPr preferRelativeResize="0"/>
          <p:nvPr/>
        </p:nvPicPr>
        <p:blipFill rotWithShape="1">
          <a:blip r:embed="rId2">
            <a:alphaModFix/>
          </a:blip>
          <a:srcRect b="0" l="19" r="9" t="0"/>
          <a:stretch/>
        </p:blipFill>
        <p:spPr>
          <a:xfrm>
            <a:off x="7769325" y="149773"/>
            <a:ext cx="1218400" cy="7919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3">
    <p:spTree>
      <p:nvGrpSpPr>
        <p:cNvPr id="310" name="Shape 310"/>
        <p:cNvGrpSpPr/>
        <p:nvPr/>
      </p:nvGrpSpPr>
      <p:grpSpPr>
        <a:xfrm>
          <a:off x="0" y="0"/>
          <a:ext cx="0" cy="0"/>
          <a:chOff x="0" y="0"/>
          <a:chExt cx="0" cy="0"/>
        </a:xfrm>
      </p:grpSpPr>
      <p:sp>
        <p:nvSpPr>
          <p:cNvPr id="311" name="Google Shape;311;p16"/>
          <p:cNvSpPr/>
          <p:nvPr/>
        </p:nvSpPr>
        <p:spPr>
          <a:xfrm rot="5400000">
            <a:off x="-182366" y="4262568"/>
            <a:ext cx="1563000" cy="2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p:nvPr/>
        </p:nvSpPr>
        <p:spPr>
          <a:xfrm rot="8100000">
            <a:off x="480716" y="2843860"/>
            <a:ext cx="236739" cy="236739"/>
          </a:xfrm>
          <a:prstGeom prst="plus">
            <a:avLst>
              <a:gd fmla="val 3557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rot="8100000">
            <a:off x="480716" y="3135969"/>
            <a:ext cx="236739" cy="236739"/>
          </a:xfrm>
          <a:prstGeom prst="plus">
            <a:avLst>
              <a:gd fmla="val 3557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rot="-5400000">
            <a:off x="7750137" y="675604"/>
            <a:ext cx="1563000" cy="211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
          <p:cNvSpPr/>
          <p:nvPr/>
        </p:nvSpPr>
        <p:spPr>
          <a:xfrm rot="-2700000">
            <a:off x="8413316" y="2069373"/>
            <a:ext cx="236739" cy="236739"/>
          </a:xfrm>
          <a:prstGeom prst="plus">
            <a:avLst>
              <a:gd fmla="val 3557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p:nvPr/>
        </p:nvSpPr>
        <p:spPr>
          <a:xfrm rot="-2700000">
            <a:off x="8413316" y="1777264"/>
            <a:ext cx="236739" cy="236739"/>
          </a:xfrm>
          <a:prstGeom prst="plus">
            <a:avLst>
              <a:gd fmla="val 3557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p:nvPr/>
        </p:nvSpPr>
        <p:spPr>
          <a:xfrm>
            <a:off x="7952125" y="4206150"/>
            <a:ext cx="1466700" cy="1466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6"/>
          <p:cNvSpPr/>
          <p:nvPr/>
        </p:nvSpPr>
        <p:spPr>
          <a:xfrm>
            <a:off x="1930600" y="1432750"/>
            <a:ext cx="5259600" cy="396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6"/>
          <p:cNvSpPr txBox="1"/>
          <p:nvPr>
            <p:ph type="title"/>
          </p:nvPr>
        </p:nvSpPr>
        <p:spPr>
          <a:xfrm>
            <a:off x="720000" y="570550"/>
            <a:ext cx="52908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aleway SemiBold"/>
              <a:buNone/>
              <a:defRPr b="0" sz="3500">
                <a:solidFill>
                  <a:schemeClr val="dk1"/>
                </a:solidFill>
                <a:latin typeface="Raleway SemiBold"/>
                <a:ea typeface="Raleway SemiBold"/>
                <a:cs typeface="Raleway SemiBold"/>
                <a:sym typeface="Raleway SemiBo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sp>
        <p:nvSpPr>
          <p:cNvPr id="320" name="Google Shape;320;p16"/>
          <p:cNvSpPr txBox="1"/>
          <p:nvPr>
            <p:ph idx="1" type="body"/>
          </p:nvPr>
        </p:nvSpPr>
        <p:spPr>
          <a:xfrm>
            <a:off x="2089100" y="1513725"/>
            <a:ext cx="5094900" cy="278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00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321" name="Shape 321"/>
        <p:cNvGrpSpPr/>
        <p:nvPr/>
      </p:nvGrpSpPr>
      <p:grpSpPr>
        <a:xfrm>
          <a:off x="0" y="0"/>
          <a:ext cx="0" cy="0"/>
          <a:chOff x="0" y="0"/>
          <a:chExt cx="0" cy="0"/>
        </a:xfrm>
      </p:grpSpPr>
      <p:sp>
        <p:nvSpPr>
          <p:cNvPr id="322" name="Google Shape;322;p17"/>
          <p:cNvSpPr/>
          <p:nvPr/>
        </p:nvSpPr>
        <p:spPr>
          <a:xfrm>
            <a:off x="4797000" y="1681500"/>
            <a:ext cx="4347000" cy="259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a:off x="0" y="1681500"/>
            <a:ext cx="4347000" cy="259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txBox="1"/>
          <p:nvPr>
            <p:ph idx="1" type="subTitle"/>
          </p:nvPr>
        </p:nvSpPr>
        <p:spPr>
          <a:xfrm>
            <a:off x="1387975" y="1833900"/>
            <a:ext cx="24375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Open Sans"/>
              <a:buNone/>
              <a:defRPr b="1" sz="2000">
                <a:latin typeface="Oswald"/>
                <a:ea typeface="Oswald"/>
                <a:cs typeface="Oswald"/>
                <a:sym typeface="Oswald"/>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25" name="Google Shape;325;p17"/>
          <p:cNvSpPr txBox="1"/>
          <p:nvPr>
            <p:ph idx="2" type="subTitle"/>
          </p:nvPr>
        </p:nvSpPr>
        <p:spPr>
          <a:xfrm>
            <a:off x="1394700" y="2175825"/>
            <a:ext cx="2673900" cy="57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26" name="Google Shape;326;p17"/>
          <p:cNvSpPr txBox="1"/>
          <p:nvPr>
            <p:ph idx="3" type="subTitle"/>
          </p:nvPr>
        </p:nvSpPr>
        <p:spPr>
          <a:xfrm>
            <a:off x="1387975" y="3151300"/>
            <a:ext cx="24375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Open Sans"/>
              <a:buNone/>
              <a:defRPr b="1" sz="2000">
                <a:latin typeface="Oswald"/>
                <a:ea typeface="Oswald"/>
                <a:cs typeface="Oswald"/>
                <a:sym typeface="Oswald"/>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27" name="Google Shape;327;p17"/>
          <p:cNvSpPr txBox="1"/>
          <p:nvPr>
            <p:ph idx="4" type="subTitle"/>
          </p:nvPr>
        </p:nvSpPr>
        <p:spPr>
          <a:xfrm>
            <a:off x="1394625" y="3493225"/>
            <a:ext cx="2673900" cy="57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28" name="Google Shape;328;p17"/>
          <p:cNvSpPr txBox="1"/>
          <p:nvPr>
            <p:ph idx="5" type="subTitle"/>
          </p:nvPr>
        </p:nvSpPr>
        <p:spPr>
          <a:xfrm>
            <a:off x="5750100" y="1833900"/>
            <a:ext cx="23946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Open Sans"/>
              <a:buNone/>
              <a:defRPr b="1" sz="2000">
                <a:latin typeface="Oswald"/>
                <a:ea typeface="Oswald"/>
                <a:cs typeface="Oswald"/>
                <a:sym typeface="Oswa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9" name="Google Shape;329;p17"/>
          <p:cNvSpPr txBox="1"/>
          <p:nvPr>
            <p:ph idx="6" type="subTitle"/>
          </p:nvPr>
        </p:nvSpPr>
        <p:spPr>
          <a:xfrm>
            <a:off x="5750100" y="2175825"/>
            <a:ext cx="2673900" cy="57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0" name="Google Shape;330;p17"/>
          <p:cNvSpPr txBox="1"/>
          <p:nvPr>
            <p:ph idx="7" type="subTitle"/>
          </p:nvPr>
        </p:nvSpPr>
        <p:spPr>
          <a:xfrm>
            <a:off x="5750100" y="3151300"/>
            <a:ext cx="23946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Open Sans"/>
              <a:buNone/>
              <a:defRPr b="1" sz="2000">
                <a:latin typeface="Oswald"/>
                <a:ea typeface="Oswald"/>
                <a:cs typeface="Oswald"/>
                <a:sym typeface="Oswa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1" name="Google Shape;331;p17"/>
          <p:cNvSpPr txBox="1"/>
          <p:nvPr>
            <p:ph idx="8" type="subTitle"/>
          </p:nvPr>
        </p:nvSpPr>
        <p:spPr>
          <a:xfrm>
            <a:off x="5750100" y="3493225"/>
            <a:ext cx="2673900" cy="57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2" name="Google Shape;332;p17"/>
          <p:cNvSpPr txBox="1"/>
          <p:nvPr>
            <p:ph type="title"/>
          </p:nvPr>
        </p:nvSpPr>
        <p:spPr>
          <a:xfrm>
            <a:off x="720000" y="570550"/>
            <a:ext cx="40458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Oswald"/>
              <a:buNone/>
              <a:defRPr b="1" sz="3500">
                <a:solidFill>
                  <a:schemeClr val="dk1"/>
                </a:solidFill>
                <a:latin typeface="Oswald"/>
                <a:ea typeface="Oswald"/>
                <a:cs typeface="Oswald"/>
                <a:sym typeface="Oswa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grpSp>
        <p:nvGrpSpPr>
          <p:cNvPr id="333" name="Google Shape;333;p17"/>
          <p:cNvGrpSpPr/>
          <p:nvPr/>
        </p:nvGrpSpPr>
        <p:grpSpPr>
          <a:xfrm>
            <a:off x="2480622" y="4633877"/>
            <a:ext cx="4182751" cy="402045"/>
            <a:chOff x="-79178" y="4632327"/>
            <a:chExt cx="4182751" cy="402045"/>
          </a:xfrm>
        </p:grpSpPr>
        <p:sp>
          <p:nvSpPr>
            <p:cNvPr id="334" name="Google Shape;334;p17"/>
            <p:cNvSpPr/>
            <p:nvPr/>
          </p:nvSpPr>
          <p:spPr>
            <a:xfrm rot="10800000">
              <a:off x="192473"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rot="10800000">
              <a:off x="-79178"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rot="10800000">
              <a:off x="192473"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rot="10800000">
              <a:off x="-79178"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7"/>
            <p:cNvSpPr/>
            <p:nvPr/>
          </p:nvSpPr>
          <p:spPr>
            <a:xfrm rot="10800000">
              <a:off x="735773"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p:nvPr/>
          </p:nvSpPr>
          <p:spPr>
            <a:xfrm rot="10800000">
              <a:off x="464122"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rot="10800000">
              <a:off x="735773"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p:nvPr/>
          </p:nvSpPr>
          <p:spPr>
            <a:xfrm rot="10800000">
              <a:off x="464122"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7"/>
            <p:cNvSpPr/>
            <p:nvPr/>
          </p:nvSpPr>
          <p:spPr>
            <a:xfrm rot="10800000">
              <a:off x="1279073"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7"/>
            <p:cNvSpPr/>
            <p:nvPr/>
          </p:nvSpPr>
          <p:spPr>
            <a:xfrm rot="10800000">
              <a:off x="1007422"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rot="10800000">
              <a:off x="1279073"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rot="10800000">
              <a:off x="1007422"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rot="10800000">
              <a:off x="1822373"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rot="10800000">
              <a:off x="1550722"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rot="10800000">
              <a:off x="1822373"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rot="10800000">
              <a:off x="1550722"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rot="10800000">
              <a:off x="2365673"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rot="10800000">
              <a:off x="2094022"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rot="10800000">
              <a:off x="2365673"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rot="10800000">
              <a:off x="2094022"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p:nvPr/>
          </p:nvSpPr>
          <p:spPr>
            <a:xfrm rot="10800000">
              <a:off x="2908973"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rot="10800000">
              <a:off x="2637322"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p:nvPr/>
          </p:nvSpPr>
          <p:spPr>
            <a:xfrm rot="10800000">
              <a:off x="2908973"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7"/>
            <p:cNvSpPr/>
            <p:nvPr/>
          </p:nvSpPr>
          <p:spPr>
            <a:xfrm rot="10800000">
              <a:off x="2637322"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7"/>
            <p:cNvSpPr/>
            <p:nvPr/>
          </p:nvSpPr>
          <p:spPr>
            <a:xfrm rot="10800000">
              <a:off x="3452273"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7"/>
            <p:cNvSpPr/>
            <p:nvPr/>
          </p:nvSpPr>
          <p:spPr>
            <a:xfrm rot="10800000">
              <a:off x="3180622"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
            <p:cNvSpPr/>
            <p:nvPr/>
          </p:nvSpPr>
          <p:spPr>
            <a:xfrm rot="10800000">
              <a:off x="3452273"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7"/>
            <p:cNvSpPr/>
            <p:nvPr/>
          </p:nvSpPr>
          <p:spPr>
            <a:xfrm rot="10800000">
              <a:off x="3180622"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7"/>
            <p:cNvSpPr/>
            <p:nvPr/>
          </p:nvSpPr>
          <p:spPr>
            <a:xfrm rot="10800000">
              <a:off x="3995573"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7"/>
            <p:cNvSpPr/>
            <p:nvPr/>
          </p:nvSpPr>
          <p:spPr>
            <a:xfrm rot="10800000">
              <a:off x="3723922"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7"/>
            <p:cNvSpPr/>
            <p:nvPr/>
          </p:nvSpPr>
          <p:spPr>
            <a:xfrm rot="10800000">
              <a:off x="3995573"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7"/>
            <p:cNvSpPr/>
            <p:nvPr/>
          </p:nvSpPr>
          <p:spPr>
            <a:xfrm rot="10800000">
              <a:off x="3723922"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 name="Google Shape;366;p17"/>
          <p:cNvSpPr/>
          <p:nvPr/>
        </p:nvSpPr>
        <p:spPr>
          <a:xfrm>
            <a:off x="7581005" y="723350"/>
            <a:ext cx="1563000" cy="2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7"/>
          <p:cNvSpPr/>
          <p:nvPr/>
        </p:nvSpPr>
        <p:spPr>
          <a:xfrm rot="2700000">
            <a:off x="6837897" y="710929"/>
            <a:ext cx="236739" cy="236739"/>
          </a:xfrm>
          <a:prstGeom prst="plus">
            <a:avLst>
              <a:gd fmla="val 355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7"/>
          <p:cNvSpPr/>
          <p:nvPr/>
        </p:nvSpPr>
        <p:spPr>
          <a:xfrm rot="2700000">
            <a:off x="7130006" y="710929"/>
            <a:ext cx="236739" cy="236739"/>
          </a:xfrm>
          <a:prstGeom prst="plus">
            <a:avLst>
              <a:gd fmla="val 355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369" name="Shape 369"/>
        <p:cNvGrpSpPr/>
        <p:nvPr/>
      </p:nvGrpSpPr>
      <p:grpSpPr>
        <a:xfrm>
          <a:off x="0" y="0"/>
          <a:ext cx="0" cy="0"/>
          <a:chOff x="0" y="0"/>
          <a:chExt cx="0" cy="0"/>
        </a:xfrm>
      </p:grpSpPr>
      <p:sp>
        <p:nvSpPr>
          <p:cNvPr id="370" name="Google Shape;370;p18"/>
          <p:cNvSpPr txBox="1"/>
          <p:nvPr>
            <p:ph type="title"/>
          </p:nvPr>
        </p:nvSpPr>
        <p:spPr>
          <a:xfrm>
            <a:off x="720000" y="570550"/>
            <a:ext cx="4071900" cy="570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E2A47"/>
              </a:buClr>
              <a:buSzPts val="3500"/>
              <a:buFont typeface="Raleway SemiBold"/>
              <a:buNone/>
              <a:defRPr b="0" sz="3500">
                <a:solidFill>
                  <a:srgbClr val="0E2A47"/>
                </a:solidFill>
                <a:latin typeface="Raleway SemiBold"/>
                <a:ea typeface="Raleway SemiBold"/>
                <a:cs typeface="Raleway SemiBold"/>
                <a:sym typeface="Raleway SemiBo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sp>
        <p:nvSpPr>
          <p:cNvPr id="371" name="Google Shape;371;p18"/>
          <p:cNvSpPr/>
          <p:nvPr/>
        </p:nvSpPr>
        <p:spPr>
          <a:xfrm>
            <a:off x="1353175" y="3386500"/>
            <a:ext cx="2874600" cy="1842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rot="5400000">
            <a:off x="-182366" y="4262568"/>
            <a:ext cx="1563000" cy="211800"/>
          </a:xfrm>
          <a:prstGeom prst="rect">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rot="-5400000">
            <a:off x="7750137" y="675604"/>
            <a:ext cx="1563000" cy="2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a:off x="4915950" y="3386500"/>
            <a:ext cx="2874600" cy="1842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CUSTOM_12_1">
    <p:spTree>
      <p:nvGrpSpPr>
        <p:cNvPr id="375" name="Shape 375"/>
        <p:cNvGrpSpPr/>
        <p:nvPr/>
      </p:nvGrpSpPr>
      <p:grpSpPr>
        <a:xfrm>
          <a:off x="0" y="0"/>
          <a:ext cx="0" cy="0"/>
          <a:chOff x="0" y="0"/>
          <a:chExt cx="0" cy="0"/>
        </a:xfrm>
      </p:grpSpPr>
      <p:sp>
        <p:nvSpPr>
          <p:cNvPr id="376" name="Google Shape;376;p19"/>
          <p:cNvSpPr txBox="1"/>
          <p:nvPr>
            <p:ph type="title"/>
          </p:nvPr>
        </p:nvSpPr>
        <p:spPr>
          <a:xfrm>
            <a:off x="720000" y="570550"/>
            <a:ext cx="4071900" cy="570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E2A47"/>
              </a:buClr>
              <a:buSzPts val="3500"/>
              <a:buFont typeface="Raleway SemiBold"/>
              <a:buNone/>
              <a:defRPr b="0" sz="3500">
                <a:solidFill>
                  <a:srgbClr val="0E2A47"/>
                </a:solidFill>
                <a:latin typeface="Raleway SemiBold"/>
                <a:ea typeface="Raleway SemiBold"/>
                <a:cs typeface="Raleway SemiBold"/>
                <a:sym typeface="Raleway SemiBo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pic>
        <p:nvPicPr>
          <p:cNvPr id="377" name="Google Shape;377;p19"/>
          <p:cNvPicPr preferRelativeResize="0"/>
          <p:nvPr/>
        </p:nvPicPr>
        <p:blipFill rotWithShape="1">
          <a:blip r:embed="rId2">
            <a:alphaModFix/>
          </a:blip>
          <a:srcRect b="0" l="19" r="9" t="0"/>
          <a:stretch/>
        </p:blipFill>
        <p:spPr>
          <a:xfrm>
            <a:off x="7726275" y="149773"/>
            <a:ext cx="1218400" cy="7919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
    <p:spTree>
      <p:nvGrpSpPr>
        <p:cNvPr id="378" name="Shape 378"/>
        <p:cNvGrpSpPr/>
        <p:nvPr/>
      </p:nvGrpSpPr>
      <p:grpSpPr>
        <a:xfrm>
          <a:off x="0" y="0"/>
          <a:ext cx="0" cy="0"/>
          <a:chOff x="0" y="0"/>
          <a:chExt cx="0" cy="0"/>
        </a:xfrm>
      </p:grpSpPr>
      <p:sp>
        <p:nvSpPr>
          <p:cNvPr id="379" name="Google Shape;379;p20"/>
          <p:cNvSpPr/>
          <p:nvPr/>
        </p:nvSpPr>
        <p:spPr>
          <a:xfrm>
            <a:off x="5306450" y="1303575"/>
            <a:ext cx="4009800" cy="3025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txBox="1"/>
          <p:nvPr>
            <p:ph type="title"/>
          </p:nvPr>
        </p:nvSpPr>
        <p:spPr>
          <a:xfrm>
            <a:off x="720000" y="570550"/>
            <a:ext cx="40719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Oswald"/>
              <a:buNone/>
              <a:defRPr b="1" sz="3500">
                <a:solidFill>
                  <a:schemeClr val="dk1"/>
                </a:solidFill>
                <a:latin typeface="Oswald"/>
                <a:ea typeface="Oswald"/>
                <a:cs typeface="Oswald"/>
                <a:sym typeface="Oswa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grpSp>
        <p:nvGrpSpPr>
          <p:cNvPr id="381" name="Google Shape;381;p20"/>
          <p:cNvGrpSpPr/>
          <p:nvPr/>
        </p:nvGrpSpPr>
        <p:grpSpPr>
          <a:xfrm rot="-5400000">
            <a:off x="6851597" y="2382327"/>
            <a:ext cx="4182751" cy="402045"/>
            <a:chOff x="-79178" y="4632327"/>
            <a:chExt cx="4182751" cy="402045"/>
          </a:xfrm>
        </p:grpSpPr>
        <p:sp>
          <p:nvSpPr>
            <p:cNvPr id="382" name="Google Shape;382;p20"/>
            <p:cNvSpPr/>
            <p:nvPr/>
          </p:nvSpPr>
          <p:spPr>
            <a:xfrm rot="10800000">
              <a:off x="192473" y="463831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rot="10800000">
              <a:off x="-79178" y="463831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rot="10800000">
              <a:off x="192473" y="492637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rot="10800000">
              <a:off x="-79178" y="492637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0"/>
            <p:cNvSpPr/>
            <p:nvPr/>
          </p:nvSpPr>
          <p:spPr>
            <a:xfrm rot="10800000">
              <a:off x="735773" y="463489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p:nvPr/>
          </p:nvSpPr>
          <p:spPr>
            <a:xfrm rot="10800000">
              <a:off x="464122" y="463489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0"/>
            <p:cNvSpPr/>
            <p:nvPr/>
          </p:nvSpPr>
          <p:spPr>
            <a:xfrm rot="10800000">
              <a:off x="735773" y="492294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p:nvPr/>
          </p:nvSpPr>
          <p:spPr>
            <a:xfrm rot="10800000">
              <a:off x="464122" y="492294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rot="10800000">
              <a:off x="1279073" y="463660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rot="10800000">
              <a:off x="1007422" y="463660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rot="10800000">
              <a:off x="1279073" y="492466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rot="10800000">
              <a:off x="1007422" y="492466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rot="10800000">
              <a:off x="1822373" y="463317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p:nvPr/>
          </p:nvSpPr>
          <p:spPr>
            <a:xfrm rot="10800000">
              <a:off x="1550722" y="463317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rot="10800000">
              <a:off x="1822373" y="492123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rot="10800000">
              <a:off x="1550722" y="492123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rot="10800000">
              <a:off x="2365673" y="463746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rot="10800000">
              <a:off x="2094022" y="463746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rot="10800000">
              <a:off x="2365673" y="492552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rot="10800000">
              <a:off x="2094022" y="492552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rot="10800000">
              <a:off x="2908973" y="463404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rot="10800000">
              <a:off x="2637322" y="463404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rot="10800000">
              <a:off x="2908973" y="492209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rot="10800000">
              <a:off x="2637322" y="492209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rot="10800000">
              <a:off x="3452273" y="463575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rot="10800000">
              <a:off x="3180622" y="463575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0"/>
            <p:cNvSpPr/>
            <p:nvPr/>
          </p:nvSpPr>
          <p:spPr>
            <a:xfrm rot="10800000">
              <a:off x="3452273" y="492381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rot="10800000">
              <a:off x="3180622" y="492381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rot="10800000">
              <a:off x="3995573" y="463232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rot="10800000">
              <a:off x="3723922" y="463232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rot="10800000">
              <a:off x="3995573" y="492038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rot="10800000">
              <a:off x="3723922" y="492038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3"/>
          <p:cNvSpPr/>
          <p:nvPr/>
        </p:nvSpPr>
        <p:spPr>
          <a:xfrm>
            <a:off x="1258563" y="1353375"/>
            <a:ext cx="6627000" cy="2798400"/>
          </a:xfrm>
          <a:prstGeom prst="rect">
            <a:avLst/>
          </a:prstGeom>
          <a:solidFill>
            <a:srgbClr val="FFFFFF">
              <a:alpha val="51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txBox="1"/>
          <p:nvPr>
            <p:ph type="ctrTitle"/>
          </p:nvPr>
        </p:nvSpPr>
        <p:spPr>
          <a:xfrm>
            <a:off x="1785350" y="1792500"/>
            <a:ext cx="5573400" cy="138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Font typeface="Raleway SemiBold"/>
              <a:buNone/>
              <a:defRPr b="0" sz="4300">
                <a:latin typeface="Raleway SemiBold"/>
                <a:ea typeface="Raleway SemiBold"/>
                <a:cs typeface="Raleway SemiBold"/>
                <a:sym typeface="Raleway Semi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3"/>
          <p:cNvSpPr txBox="1"/>
          <p:nvPr>
            <p:ph idx="1" type="subTitle"/>
          </p:nvPr>
        </p:nvSpPr>
        <p:spPr>
          <a:xfrm>
            <a:off x="1905750" y="3234625"/>
            <a:ext cx="5332500" cy="3540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2800"/>
              <a:buFont typeface="Open Sans"/>
              <a:buNone/>
              <a:defRPr sz="1600">
                <a:solidFill>
                  <a:srgbClr val="0E2A47"/>
                </a:solidFill>
                <a:latin typeface="Open Sans"/>
                <a:ea typeface="Open Sans"/>
                <a:cs typeface="Open Sans"/>
                <a:sym typeface="Open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8" name="Google Shape;88;p3"/>
          <p:cNvSpPr/>
          <p:nvPr/>
        </p:nvSpPr>
        <p:spPr>
          <a:xfrm rot="5400000">
            <a:off x="-383312" y="807450"/>
            <a:ext cx="1904100" cy="289200"/>
          </a:xfrm>
          <a:prstGeom prst="rect">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rot="-5400000">
            <a:off x="7623313" y="4042080"/>
            <a:ext cx="1904100" cy="289200"/>
          </a:xfrm>
          <a:prstGeom prst="rect">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9">
    <p:spTree>
      <p:nvGrpSpPr>
        <p:cNvPr id="414" name="Shape 414"/>
        <p:cNvGrpSpPr/>
        <p:nvPr/>
      </p:nvGrpSpPr>
      <p:grpSpPr>
        <a:xfrm>
          <a:off x="0" y="0"/>
          <a:ext cx="0" cy="0"/>
          <a:chOff x="0" y="0"/>
          <a:chExt cx="0" cy="0"/>
        </a:xfrm>
      </p:grpSpPr>
      <p:sp>
        <p:nvSpPr>
          <p:cNvPr id="415" name="Google Shape;415;p21"/>
          <p:cNvSpPr txBox="1"/>
          <p:nvPr>
            <p:ph type="title"/>
          </p:nvPr>
        </p:nvSpPr>
        <p:spPr>
          <a:xfrm>
            <a:off x="720000" y="570550"/>
            <a:ext cx="40719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Oswald"/>
              <a:buNone/>
              <a:defRPr b="1" sz="3500">
                <a:solidFill>
                  <a:schemeClr val="dk1"/>
                </a:solidFill>
                <a:latin typeface="Oswald"/>
                <a:ea typeface="Oswald"/>
                <a:cs typeface="Oswald"/>
                <a:sym typeface="Oswa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sp>
        <p:nvSpPr>
          <p:cNvPr id="416" name="Google Shape;416;p21"/>
          <p:cNvSpPr/>
          <p:nvPr/>
        </p:nvSpPr>
        <p:spPr>
          <a:xfrm>
            <a:off x="2387550" y="1360275"/>
            <a:ext cx="6928800" cy="3230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rot="5400000">
            <a:off x="348159" y="4256093"/>
            <a:ext cx="1563000" cy="211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rot="8100000">
            <a:off x="1011241" y="2837385"/>
            <a:ext cx="236739" cy="236739"/>
          </a:xfrm>
          <a:prstGeom prst="plus">
            <a:avLst>
              <a:gd fmla="val 3557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rot="8100000">
            <a:off x="1011241" y="3129494"/>
            <a:ext cx="236739" cy="236739"/>
          </a:xfrm>
          <a:prstGeom prst="plus">
            <a:avLst>
              <a:gd fmla="val 3557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rot="5400000">
            <a:off x="7309359" y="4256093"/>
            <a:ext cx="1563000" cy="2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rot="8100000">
            <a:off x="7972441" y="2837385"/>
            <a:ext cx="236739" cy="236739"/>
          </a:xfrm>
          <a:prstGeom prst="plus">
            <a:avLst>
              <a:gd fmla="val 3557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1"/>
          <p:cNvSpPr/>
          <p:nvPr/>
        </p:nvSpPr>
        <p:spPr>
          <a:xfrm rot="8100000">
            <a:off x="7972441" y="3129494"/>
            <a:ext cx="236739" cy="236739"/>
          </a:xfrm>
          <a:prstGeom prst="plus">
            <a:avLst>
              <a:gd fmla="val 3557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21"/>
          <p:cNvGrpSpPr/>
          <p:nvPr/>
        </p:nvGrpSpPr>
        <p:grpSpPr>
          <a:xfrm rot="-5400000">
            <a:off x="7886297" y="2775027"/>
            <a:ext cx="2009551" cy="401195"/>
            <a:chOff x="2480672" y="4589902"/>
            <a:chExt cx="2009551" cy="401195"/>
          </a:xfrm>
        </p:grpSpPr>
        <p:sp>
          <p:nvSpPr>
            <p:cNvPr id="424" name="Google Shape;424;p21"/>
            <p:cNvSpPr/>
            <p:nvPr/>
          </p:nvSpPr>
          <p:spPr>
            <a:xfrm rot="10800000">
              <a:off x="2752323" y="459504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rot="10800000">
              <a:off x="2480672" y="459504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rot="10800000">
              <a:off x="2752323" y="4883098"/>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rot="10800000">
              <a:off x="2480672" y="4883098"/>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rot="10800000">
              <a:off x="3295623" y="459161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rot="10800000">
              <a:off x="3023972" y="459161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rot="10800000">
              <a:off x="3295623" y="4879673"/>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rot="10800000">
              <a:off x="3023972" y="4879673"/>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rot="10800000">
              <a:off x="3838923" y="4593327"/>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rot="10800000">
              <a:off x="3567272" y="4593327"/>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rot="10800000">
              <a:off x="3838923" y="488138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rot="10800000">
              <a:off x="3567272" y="488138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rot="10800000">
              <a:off x="4382223" y="4589902"/>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rot="10800000">
              <a:off x="4110572" y="4589902"/>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
            <p:cNvSpPr/>
            <p:nvPr/>
          </p:nvSpPr>
          <p:spPr>
            <a:xfrm rot="10800000">
              <a:off x="4382223" y="487796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rot="10800000">
              <a:off x="4110572" y="487796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21"/>
          <p:cNvSpPr/>
          <p:nvPr/>
        </p:nvSpPr>
        <p:spPr>
          <a:xfrm>
            <a:off x="8112225" y="-325550"/>
            <a:ext cx="1466700" cy="1466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0">
    <p:spTree>
      <p:nvGrpSpPr>
        <p:cNvPr id="441" name="Shape 441"/>
        <p:cNvGrpSpPr/>
        <p:nvPr/>
      </p:nvGrpSpPr>
      <p:grpSpPr>
        <a:xfrm>
          <a:off x="0" y="0"/>
          <a:ext cx="0" cy="0"/>
          <a:chOff x="0" y="0"/>
          <a:chExt cx="0" cy="0"/>
        </a:xfrm>
      </p:grpSpPr>
      <p:sp>
        <p:nvSpPr>
          <p:cNvPr id="442" name="Google Shape;442;p22"/>
          <p:cNvSpPr txBox="1"/>
          <p:nvPr>
            <p:ph type="title"/>
          </p:nvPr>
        </p:nvSpPr>
        <p:spPr>
          <a:xfrm>
            <a:off x="720000" y="570550"/>
            <a:ext cx="40719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Oswald"/>
              <a:buNone/>
              <a:defRPr b="1" sz="3500">
                <a:solidFill>
                  <a:schemeClr val="dk1"/>
                </a:solidFill>
                <a:latin typeface="Oswald"/>
                <a:ea typeface="Oswald"/>
                <a:cs typeface="Oswald"/>
                <a:sym typeface="Oswa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sp>
        <p:nvSpPr>
          <p:cNvPr id="443" name="Google Shape;443;p22"/>
          <p:cNvSpPr/>
          <p:nvPr/>
        </p:nvSpPr>
        <p:spPr>
          <a:xfrm>
            <a:off x="7581005" y="723350"/>
            <a:ext cx="1563000" cy="2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rot="2700000">
            <a:off x="6837897" y="710929"/>
            <a:ext cx="236739" cy="236739"/>
          </a:xfrm>
          <a:prstGeom prst="plus">
            <a:avLst>
              <a:gd fmla="val 3557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rot="2700000">
            <a:off x="7130006" y="710929"/>
            <a:ext cx="236739" cy="236739"/>
          </a:xfrm>
          <a:prstGeom prst="plus">
            <a:avLst>
              <a:gd fmla="val 3557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4661750" y="1821800"/>
            <a:ext cx="4654500" cy="1023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4661750" y="2982675"/>
            <a:ext cx="4654500" cy="1023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0_1">
    <p:spTree>
      <p:nvGrpSpPr>
        <p:cNvPr id="448" name="Shape 448"/>
        <p:cNvGrpSpPr/>
        <p:nvPr/>
      </p:nvGrpSpPr>
      <p:grpSpPr>
        <a:xfrm>
          <a:off x="0" y="0"/>
          <a:ext cx="0" cy="0"/>
          <a:chOff x="0" y="0"/>
          <a:chExt cx="0" cy="0"/>
        </a:xfrm>
      </p:grpSpPr>
      <p:sp>
        <p:nvSpPr>
          <p:cNvPr id="449" name="Google Shape;449;p23"/>
          <p:cNvSpPr txBox="1"/>
          <p:nvPr>
            <p:ph type="title"/>
          </p:nvPr>
        </p:nvSpPr>
        <p:spPr>
          <a:xfrm>
            <a:off x="720000" y="570550"/>
            <a:ext cx="40719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Oswald"/>
              <a:buNone/>
              <a:defRPr b="1" sz="3500">
                <a:solidFill>
                  <a:schemeClr val="dk1"/>
                </a:solidFill>
                <a:latin typeface="Oswald"/>
                <a:ea typeface="Oswald"/>
                <a:cs typeface="Oswald"/>
                <a:sym typeface="Oswa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grpSp>
        <p:nvGrpSpPr>
          <p:cNvPr id="450" name="Google Shape;450;p23"/>
          <p:cNvGrpSpPr/>
          <p:nvPr/>
        </p:nvGrpSpPr>
        <p:grpSpPr>
          <a:xfrm rot="-5400000">
            <a:off x="6851597" y="2370727"/>
            <a:ext cx="4182751" cy="402045"/>
            <a:chOff x="-79178" y="4632327"/>
            <a:chExt cx="4182751" cy="402045"/>
          </a:xfrm>
        </p:grpSpPr>
        <p:sp>
          <p:nvSpPr>
            <p:cNvPr id="451" name="Google Shape;451;p23"/>
            <p:cNvSpPr/>
            <p:nvPr/>
          </p:nvSpPr>
          <p:spPr>
            <a:xfrm rot="10800000">
              <a:off x="192473" y="463831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rot="10800000">
              <a:off x="-79178" y="463831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rot="10800000">
              <a:off x="192473" y="492637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rot="10800000">
              <a:off x="-79178" y="492637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rot="10800000">
              <a:off x="735773" y="463489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rot="10800000">
              <a:off x="464122" y="463489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rot="10800000">
              <a:off x="735773" y="492294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p:nvPr/>
          </p:nvSpPr>
          <p:spPr>
            <a:xfrm rot="10800000">
              <a:off x="464122" y="492294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3"/>
            <p:cNvSpPr/>
            <p:nvPr/>
          </p:nvSpPr>
          <p:spPr>
            <a:xfrm rot="10800000">
              <a:off x="1279073" y="463660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3"/>
            <p:cNvSpPr/>
            <p:nvPr/>
          </p:nvSpPr>
          <p:spPr>
            <a:xfrm rot="10800000">
              <a:off x="1007422" y="463660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rot="10800000">
              <a:off x="1279073" y="492466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rot="10800000">
              <a:off x="1007422" y="492466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3"/>
            <p:cNvSpPr/>
            <p:nvPr/>
          </p:nvSpPr>
          <p:spPr>
            <a:xfrm rot="10800000">
              <a:off x="1822373" y="463317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3"/>
            <p:cNvSpPr/>
            <p:nvPr/>
          </p:nvSpPr>
          <p:spPr>
            <a:xfrm rot="10800000">
              <a:off x="1550722" y="463317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3"/>
            <p:cNvSpPr/>
            <p:nvPr/>
          </p:nvSpPr>
          <p:spPr>
            <a:xfrm rot="10800000">
              <a:off x="1822373" y="492123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rot="10800000">
              <a:off x="1550722" y="492123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rot="10800000">
              <a:off x="2365673" y="463746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3"/>
            <p:cNvSpPr/>
            <p:nvPr/>
          </p:nvSpPr>
          <p:spPr>
            <a:xfrm rot="10800000">
              <a:off x="2094022" y="463746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p:nvPr/>
          </p:nvSpPr>
          <p:spPr>
            <a:xfrm rot="10800000">
              <a:off x="2365673" y="492552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p:nvPr/>
          </p:nvSpPr>
          <p:spPr>
            <a:xfrm rot="10800000">
              <a:off x="2094022" y="4925523"/>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rot="10800000">
              <a:off x="2908973" y="463404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3"/>
            <p:cNvSpPr/>
            <p:nvPr/>
          </p:nvSpPr>
          <p:spPr>
            <a:xfrm rot="10800000">
              <a:off x="2637322" y="463404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3"/>
            <p:cNvSpPr/>
            <p:nvPr/>
          </p:nvSpPr>
          <p:spPr>
            <a:xfrm rot="10800000">
              <a:off x="2908973" y="492209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3"/>
            <p:cNvSpPr/>
            <p:nvPr/>
          </p:nvSpPr>
          <p:spPr>
            <a:xfrm rot="10800000">
              <a:off x="2637322" y="4922098"/>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rot="10800000">
              <a:off x="3452273" y="463575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rot="10800000">
              <a:off x="3180622" y="4635752"/>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p:nvPr/>
          </p:nvSpPr>
          <p:spPr>
            <a:xfrm rot="10800000">
              <a:off x="3452273" y="492381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rot="10800000">
              <a:off x="3180622" y="4923810"/>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3"/>
            <p:cNvSpPr/>
            <p:nvPr/>
          </p:nvSpPr>
          <p:spPr>
            <a:xfrm rot="10800000">
              <a:off x="3995573" y="463232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3"/>
            <p:cNvSpPr/>
            <p:nvPr/>
          </p:nvSpPr>
          <p:spPr>
            <a:xfrm rot="10800000">
              <a:off x="3723922" y="4632327"/>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rot="10800000">
              <a:off x="3995573" y="492038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rot="10800000">
              <a:off x="3723922" y="4920385"/>
              <a:ext cx="108000" cy="10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23"/>
          <p:cNvSpPr/>
          <p:nvPr/>
        </p:nvSpPr>
        <p:spPr>
          <a:xfrm rot="-5400000">
            <a:off x="4239150" y="1848975"/>
            <a:ext cx="4233300" cy="2977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484" name="Shape 484"/>
        <p:cNvGrpSpPr/>
        <p:nvPr/>
      </p:nvGrpSpPr>
      <p:grpSpPr>
        <a:xfrm>
          <a:off x="0" y="0"/>
          <a:ext cx="0" cy="0"/>
          <a:chOff x="0" y="0"/>
          <a:chExt cx="0" cy="0"/>
        </a:xfrm>
      </p:grpSpPr>
      <p:sp>
        <p:nvSpPr>
          <p:cNvPr id="485" name="Google Shape;485;p24"/>
          <p:cNvSpPr txBox="1"/>
          <p:nvPr>
            <p:ph idx="1" type="subTitle"/>
          </p:nvPr>
        </p:nvSpPr>
        <p:spPr>
          <a:xfrm>
            <a:off x="3686475" y="1931325"/>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aleway SemiBold"/>
              <a:buNone/>
              <a:defRPr sz="2000">
                <a:latin typeface="Raleway SemiBold"/>
                <a:ea typeface="Raleway SemiBold"/>
                <a:cs typeface="Raleway SemiBold"/>
                <a:sym typeface="Raleway SemiBold"/>
              </a:defRPr>
            </a:lvl1pPr>
            <a:lvl2pPr lvl="1" rtl="0" algn="ctr">
              <a:spcBef>
                <a:spcPts val="0"/>
              </a:spcBef>
              <a:spcAft>
                <a:spcPts val="0"/>
              </a:spcAft>
              <a:buSzPts val="1400"/>
              <a:buFont typeface="Raleway SemiBold"/>
              <a:buNone/>
              <a:defRPr>
                <a:latin typeface="Raleway SemiBold"/>
                <a:ea typeface="Raleway SemiBold"/>
                <a:cs typeface="Raleway SemiBold"/>
                <a:sym typeface="Raleway SemiBold"/>
              </a:defRPr>
            </a:lvl2pPr>
            <a:lvl3pPr lvl="2" rtl="0" algn="ctr">
              <a:spcBef>
                <a:spcPts val="0"/>
              </a:spcBef>
              <a:spcAft>
                <a:spcPts val="0"/>
              </a:spcAft>
              <a:buSzPts val="1400"/>
              <a:buFont typeface="Raleway SemiBold"/>
              <a:buNone/>
              <a:defRPr>
                <a:latin typeface="Raleway SemiBold"/>
                <a:ea typeface="Raleway SemiBold"/>
                <a:cs typeface="Raleway SemiBold"/>
                <a:sym typeface="Raleway SemiBold"/>
              </a:defRPr>
            </a:lvl3pPr>
            <a:lvl4pPr lvl="3" rtl="0" algn="ctr">
              <a:spcBef>
                <a:spcPts val="0"/>
              </a:spcBef>
              <a:spcAft>
                <a:spcPts val="0"/>
              </a:spcAft>
              <a:buSzPts val="1400"/>
              <a:buFont typeface="Raleway SemiBold"/>
              <a:buNone/>
              <a:defRPr>
                <a:latin typeface="Raleway SemiBold"/>
                <a:ea typeface="Raleway SemiBold"/>
                <a:cs typeface="Raleway SemiBold"/>
                <a:sym typeface="Raleway SemiBold"/>
              </a:defRPr>
            </a:lvl4pPr>
            <a:lvl5pPr lvl="4" rtl="0" algn="ctr">
              <a:spcBef>
                <a:spcPts val="0"/>
              </a:spcBef>
              <a:spcAft>
                <a:spcPts val="0"/>
              </a:spcAft>
              <a:buSzPts val="1400"/>
              <a:buFont typeface="Raleway SemiBold"/>
              <a:buNone/>
              <a:defRPr>
                <a:latin typeface="Raleway SemiBold"/>
                <a:ea typeface="Raleway SemiBold"/>
                <a:cs typeface="Raleway SemiBold"/>
                <a:sym typeface="Raleway SemiBold"/>
              </a:defRPr>
            </a:lvl5pPr>
            <a:lvl6pPr lvl="5" rtl="0" algn="ctr">
              <a:spcBef>
                <a:spcPts val="0"/>
              </a:spcBef>
              <a:spcAft>
                <a:spcPts val="0"/>
              </a:spcAft>
              <a:buSzPts val="1400"/>
              <a:buFont typeface="Raleway SemiBold"/>
              <a:buNone/>
              <a:defRPr>
                <a:latin typeface="Raleway SemiBold"/>
                <a:ea typeface="Raleway SemiBold"/>
                <a:cs typeface="Raleway SemiBold"/>
                <a:sym typeface="Raleway SemiBold"/>
              </a:defRPr>
            </a:lvl6pPr>
            <a:lvl7pPr lvl="6" rtl="0" algn="ctr">
              <a:spcBef>
                <a:spcPts val="0"/>
              </a:spcBef>
              <a:spcAft>
                <a:spcPts val="0"/>
              </a:spcAft>
              <a:buSzPts val="1400"/>
              <a:buFont typeface="Raleway SemiBold"/>
              <a:buNone/>
              <a:defRPr>
                <a:latin typeface="Raleway SemiBold"/>
                <a:ea typeface="Raleway SemiBold"/>
                <a:cs typeface="Raleway SemiBold"/>
                <a:sym typeface="Raleway SemiBold"/>
              </a:defRPr>
            </a:lvl7pPr>
            <a:lvl8pPr lvl="7" rtl="0" algn="ctr">
              <a:spcBef>
                <a:spcPts val="0"/>
              </a:spcBef>
              <a:spcAft>
                <a:spcPts val="0"/>
              </a:spcAft>
              <a:buSzPts val="1400"/>
              <a:buFont typeface="Raleway SemiBold"/>
              <a:buNone/>
              <a:defRPr>
                <a:latin typeface="Raleway SemiBold"/>
                <a:ea typeface="Raleway SemiBold"/>
                <a:cs typeface="Raleway SemiBold"/>
                <a:sym typeface="Raleway SemiBold"/>
              </a:defRPr>
            </a:lvl8pPr>
            <a:lvl9pPr lvl="8" rtl="0" algn="ctr">
              <a:spcBef>
                <a:spcPts val="0"/>
              </a:spcBef>
              <a:spcAft>
                <a:spcPts val="0"/>
              </a:spcAft>
              <a:buSzPts val="1400"/>
              <a:buFont typeface="Raleway SemiBold"/>
              <a:buNone/>
              <a:defRPr>
                <a:latin typeface="Raleway SemiBold"/>
                <a:ea typeface="Raleway SemiBold"/>
                <a:cs typeface="Raleway SemiBold"/>
                <a:sym typeface="Raleway SemiBold"/>
              </a:defRPr>
            </a:lvl9pPr>
          </a:lstStyle>
          <a:p/>
        </p:txBody>
      </p:sp>
      <p:sp>
        <p:nvSpPr>
          <p:cNvPr id="486" name="Google Shape;486;p24"/>
          <p:cNvSpPr txBox="1"/>
          <p:nvPr>
            <p:ph idx="2" type="subTitle"/>
          </p:nvPr>
        </p:nvSpPr>
        <p:spPr>
          <a:xfrm>
            <a:off x="3329175" y="2270575"/>
            <a:ext cx="2480100" cy="55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a:buNone/>
              <a:defRPr>
                <a:latin typeface="Open Sans"/>
                <a:ea typeface="Open Sans"/>
                <a:cs typeface="Open Sans"/>
                <a:sym typeface="Open Sans"/>
              </a:defRPr>
            </a:lvl1pPr>
            <a:lvl2pPr lvl="1" rtl="0" algn="ctr">
              <a:spcBef>
                <a:spcPts val="0"/>
              </a:spcBef>
              <a:spcAft>
                <a:spcPts val="0"/>
              </a:spcAft>
              <a:buSzPts val="1400"/>
              <a:buFont typeface="Open Sans"/>
              <a:buNone/>
              <a:defRPr>
                <a:latin typeface="Open Sans"/>
                <a:ea typeface="Open Sans"/>
                <a:cs typeface="Open Sans"/>
                <a:sym typeface="Open Sans"/>
              </a:defRPr>
            </a:lvl2pPr>
            <a:lvl3pPr lvl="2" rtl="0" algn="ctr">
              <a:spcBef>
                <a:spcPts val="0"/>
              </a:spcBef>
              <a:spcAft>
                <a:spcPts val="0"/>
              </a:spcAft>
              <a:buSzPts val="1400"/>
              <a:buFont typeface="Open Sans"/>
              <a:buNone/>
              <a:defRPr>
                <a:latin typeface="Open Sans"/>
                <a:ea typeface="Open Sans"/>
                <a:cs typeface="Open Sans"/>
                <a:sym typeface="Open Sans"/>
              </a:defRPr>
            </a:lvl3pPr>
            <a:lvl4pPr lvl="3" rtl="0" algn="ctr">
              <a:spcBef>
                <a:spcPts val="0"/>
              </a:spcBef>
              <a:spcAft>
                <a:spcPts val="0"/>
              </a:spcAft>
              <a:buSzPts val="1400"/>
              <a:buFont typeface="Open Sans"/>
              <a:buNone/>
              <a:defRPr>
                <a:latin typeface="Open Sans"/>
                <a:ea typeface="Open Sans"/>
                <a:cs typeface="Open Sans"/>
                <a:sym typeface="Open Sans"/>
              </a:defRPr>
            </a:lvl4pPr>
            <a:lvl5pPr lvl="4" rtl="0" algn="ctr">
              <a:spcBef>
                <a:spcPts val="0"/>
              </a:spcBef>
              <a:spcAft>
                <a:spcPts val="0"/>
              </a:spcAft>
              <a:buSzPts val="1400"/>
              <a:buFont typeface="Open Sans"/>
              <a:buNone/>
              <a:defRPr>
                <a:latin typeface="Open Sans"/>
                <a:ea typeface="Open Sans"/>
                <a:cs typeface="Open Sans"/>
                <a:sym typeface="Open Sans"/>
              </a:defRPr>
            </a:lvl5pPr>
            <a:lvl6pPr lvl="5" rtl="0" algn="ctr">
              <a:spcBef>
                <a:spcPts val="0"/>
              </a:spcBef>
              <a:spcAft>
                <a:spcPts val="0"/>
              </a:spcAft>
              <a:buSzPts val="1400"/>
              <a:buFont typeface="Open Sans"/>
              <a:buNone/>
              <a:defRPr>
                <a:latin typeface="Open Sans"/>
                <a:ea typeface="Open Sans"/>
                <a:cs typeface="Open Sans"/>
                <a:sym typeface="Open Sans"/>
              </a:defRPr>
            </a:lvl6pPr>
            <a:lvl7pPr lvl="6" rtl="0" algn="ctr">
              <a:spcBef>
                <a:spcPts val="0"/>
              </a:spcBef>
              <a:spcAft>
                <a:spcPts val="0"/>
              </a:spcAft>
              <a:buSzPts val="1400"/>
              <a:buFont typeface="Open Sans"/>
              <a:buNone/>
              <a:defRPr>
                <a:latin typeface="Open Sans"/>
                <a:ea typeface="Open Sans"/>
                <a:cs typeface="Open Sans"/>
                <a:sym typeface="Open Sans"/>
              </a:defRPr>
            </a:lvl7pPr>
            <a:lvl8pPr lvl="7" rtl="0" algn="ctr">
              <a:spcBef>
                <a:spcPts val="0"/>
              </a:spcBef>
              <a:spcAft>
                <a:spcPts val="0"/>
              </a:spcAft>
              <a:buSzPts val="1400"/>
              <a:buFont typeface="Open Sans"/>
              <a:buNone/>
              <a:defRPr>
                <a:latin typeface="Open Sans"/>
                <a:ea typeface="Open Sans"/>
                <a:cs typeface="Open Sans"/>
                <a:sym typeface="Open Sans"/>
              </a:defRPr>
            </a:lvl8pPr>
            <a:lvl9pPr lvl="8" rtl="0" algn="ctr">
              <a:spcBef>
                <a:spcPts val="0"/>
              </a:spcBef>
              <a:spcAft>
                <a:spcPts val="0"/>
              </a:spcAft>
              <a:buSzPts val="1400"/>
              <a:buFont typeface="Open Sans"/>
              <a:buNone/>
              <a:defRPr>
                <a:latin typeface="Open Sans"/>
                <a:ea typeface="Open Sans"/>
                <a:cs typeface="Open Sans"/>
                <a:sym typeface="Open Sans"/>
              </a:defRPr>
            </a:lvl9pPr>
          </a:lstStyle>
          <a:p/>
        </p:txBody>
      </p:sp>
      <p:sp>
        <p:nvSpPr>
          <p:cNvPr id="487" name="Google Shape;487;p24"/>
          <p:cNvSpPr txBox="1"/>
          <p:nvPr>
            <p:ph idx="3" type="subTitle"/>
          </p:nvPr>
        </p:nvSpPr>
        <p:spPr>
          <a:xfrm>
            <a:off x="6301200" y="1931325"/>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a:buNone/>
              <a:defRPr b="1" sz="2000">
                <a:latin typeface="Oswald"/>
                <a:ea typeface="Oswald"/>
                <a:cs typeface="Oswald"/>
                <a:sym typeface="Oswa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88" name="Google Shape;488;p24"/>
          <p:cNvSpPr txBox="1"/>
          <p:nvPr>
            <p:ph idx="4" type="subTitle"/>
          </p:nvPr>
        </p:nvSpPr>
        <p:spPr>
          <a:xfrm>
            <a:off x="5943900" y="2270575"/>
            <a:ext cx="2480100" cy="55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a:buNone/>
              <a:defRPr>
                <a:latin typeface="Open Sans"/>
                <a:ea typeface="Open Sans"/>
                <a:cs typeface="Open Sans"/>
                <a:sym typeface="Open Sans"/>
              </a:defRPr>
            </a:lvl1pPr>
            <a:lvl2pPr lvl="1" rtl="0" algn="ctr">
              <a:spcBef>
                <a:spcPts val="0"/>
              </a:spcBef>
              <a:spcAft>
                <a:spcPts val="0"/>
              </a:spcAft>
              <a:buSzPts val="1400"/>
              <a:buFont typeface="Open Sans"/>
              <a:buNone/>
              <a:defRPr>
                <a:latin typeface="Open Sans"/>
                <a:ea typeface="Open Sans"/>
                <a:cs typeface="Open Sans"/>
                <a:sym typeface="Open Sans"/>
              </a:defRPr>
            </a:lvl2pPr>
            <a:lvl3pPr lvl="2" rtl="0" algn="ctr">
              <a:spcBef>
                <a:spcPts val="0"/>
              </a:spcBef>
              <a:spcAft>
                <a:spcPts val="0"/>
              </a:spcAft>
              <a:buSzPts val="1400"/>
              <a:buFont typeface="Open Sans"/>
              <a:buNone/>
              <a:defRPr>
                <a:latin typeface="Open Sans"/>
                <a:ea typeface="Open Sans"/>
                <a:cs typeface="Open Sans"/>
                <a:sym typeface="Open Sans"/>
              </a:defRPr>
            </a:lvl3pPr>
            <a:lvl4pPr lvl="3" rtl="0" algn="ctr">
              <a:spcBef>
                <a:spcPts val="0"/>
              </a:spcBef>
              <a:spcAft>
                <a:spcPts val="0"/>
              </a:spcAft>
              <a:buSzPts val="1400"/>
              <a:buFont typeface="Open Sans"/>
              <a:buNone/>
              <a:defRPr>
                <a:latin typeface="Open Sans"/>
                <a:ea typeface="Open Sans"/>
                <a:cs typeface="Open Sans"/>
                <a:sym typeface="Open Sans"/>
              </a:defRPr>
            </a:lvl4pPr>
            <a:lvl5pPr lvl="4" rtl="0" algn="ctr">
              <a:spcBef>
                <a:spcPts val="0"/>
              </a:spcBef>
              <a:spcAft>
                <a:spcPts val="0"/>
              </a:spcAft>
              <a:buSzPts val="1400"/>
              <a:buFont typeface="Open Sans"/>
              <a:buNone/>
              <a:defRPr>
                <a:latin typeface="Open Sans"/>
                <a:ea typeface="Open Sans"/>
                <a:cs typeface="Open Sans"/>
                <a:sym typeface="Open Sans"/>
              </a:defRPr>
            </a:lvl5pPr>
            <a:lvl6pPr lvl="5" rtl="0" algn="ctr">
              <a:spcBef>
                <a:spcPts val="0"/>
              </a:spcBef>
              <a:spcAft>
                <a:spcPts val="0"/>
              </a:spcAft>
              <a:buSzPts val="1400"/>
              <a:buFont typeface="Open Sans"/>
              <a:buNone/>
              <a:defRPr>
                <a:latin typeface="Open Sans"/>
                <a:ea typeface="Open Sans"/>
                <a:cs typeface="Open Sans"/>
                <a:sym typeface="Open Sans"/>
              </a:defRPr>
            </a:lvl6pPr>
            <a:lvl7pPr lvl="6" rtl="0" algn="ctr">
              <a:spcBef>
                <a:spcPts val="0"/>
              </a:spcBef>
              <a:spcAft>
                <a:spcPts val="0"/>
              </a:spcAft>
              <a:buSzPts val="1400"/>
              <a:buFont typeface="Open Sans"/>
              <a:buNone/>
              <a:defRPr>
                <a:latin typeface="Open Sans"/>
                <a:ea typeface="Open Sans"/>
                <a:cs typeface="Open Sans"/>
                <a:sym typeface="Open Sans"/>
              </a:defRPr>
            </a:lvl7pPr>
            <a:lvl8pPr lvl="7" rtl="0" algn="ctr">
              <a:spcBef>
                <a:spcPts val="0"/>
              </a:spcBef>
              <a:spcAft>
                <a:spcPts val="0"/>
              </a:spcAft>
              <a:buSzPts val="1400"/>
              <a:buFont typeface="Open Sans"/>
              <a:buNone/>
              <a:defRPr>
                <a:latin typeface="Open Sans"/>
                <a:ea typeface="Open Sans"/>
                <a:cs typeface="Open Sans"/>
                <a:sym typeface="Open Sans"/>
              </a:defRPr>
            </a:lvl8pPr>
            <a:lvl9pPr lvl="8" rtl="0" algn="ctr">
              <a:spcBef>
                <a:spcPts val="0"/>
              </a:spcBef>
              <a:spcAft>
                <a:spcPts val="0"/>
              </a:spcAft>
              <a:buSzPts val="1400"/>
              <a:buFont typeface="Open Sans"/>
              <a:buNone/>
              <a:defRPr>
                <a:latin typeface="Open Sans"/>
                <a:ea typeface="Open Sans"/>
                <a:cs typeface="Open Sans"/>
                <a:sym typeface="Open Sans"/>
              </a:defRPr>
            </a:lvl9pPr>
          </a:lstStyle>
          <a:p/>
        </p:txBody>
      </p:sp>
      <p:sp>
        <p:nvSpPr>
          <p:cNvPr id="489" name="Google Shape;489;p24"/>
          <p:cNvSpPr txBox="1"/>
          <p:nvPr>
            <p:ph idx="5" type="subTitle"/>
          </p:nvPr>
        </p:nvSpPr>
        <p:spPr>
          <a:xfrm>
            <a:off x="1077300" y="1931325"/>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aleway SemiBold"/>
              <a:buNone/>
              <a:defRPr sz="2000">
                <a:latin typeface="Raleway SemiBold"/>
                <a:ea typeface="Raleway SemiBold"/>
                <a:cs typeface="Raleway SemiBold"/>
                <a:sym typeface="Raleway SemiBold"/>
              </a:defRPr>
            </a:lvl1pPr>
            <a:lvl2pPr lvl="1" rtl="0" algn="ctr">
              <a:spcBef>
                <a:spcPts val="0"/>
              </a:spcBef>
              <a:spcAft>
                <a:spcPts val="0"/>
              </a:spcAft>
              <a:buSzPts val="1400"/>
              <a:buFont typeface="Raleway SemiBold"/>
              <a:buNone/>
              <a:defRPr>
                <a:latin typeface="Raleway SemiBold"/>
                <a:ea typeface="Raleway SemiBold"/>
                <a:cs typeface="Raleway SemiBold"/>
                <a:sym typeface="Raleway SemiBold"/>
              </a:defRPr>
            </a:lvl2pPr>
            <a:lvl3pPr lvl="2" rtl="0" algn="ctr">
              <a:spcBef>
                <a:spcPts val="0"/>
              </a:spcBef>
              <a:spcAft>
                <a:spcPts val="0"/>
              </a:spcAft>
              <a:buSzPts val="1400"/>
              <a:buFont typeface="Raleway SemiBold"/>
              <a:buNone/>
              <a:defRPr>
                <a:latin typeface="Raleway SemiBold"/>
                <a:ea typeface="Raleway SemiBold"/>
                <a:cs typeface="Raleway SemiBold"/>
                <a:sym typeface="Raleway SemiBold"/>
              </a:defRPr>
            </a:lvl3pPr>
            <a:lvl4pPr lvl="3" rtl="0" algn="ctr">
              <a:spcBef>
                <a:spcPts val="0"/>
              </a:spcBef>
              <a:spcAft>
                <a:spcPts val="0"/>
              </a:spcAft>
              <a:buSzPts val="1400"/>
              <a:buFont typeface="Raleway SemiBold"/>
              <a:buNone/>
              <a:defRPr>
                <a:latin typeface="Raleway SemiBold"/>
                <a:ea typeface="Raleway SemiBold"/>
                <a:cs typeface="Raleway SemiBold"/>
                <a:sym typeface="Raleway SemiBold"/>
              </a:defRPr>
            </a:lvl4pPr>
            <a:lvl5pPr lvl="4" rtl="0" algn="ctr">
              <a:spcBef>
                <a:spcPts val="0"/>
              </a:spcBef>
              <a:spcAft>
                <a:spcPts val="0"/>
              </a:spcAft>
              <a:buSzPts val="1400"/>
              <a:buFont typeface="Raleway SemiBold"/>
              <a:buNone/>
              <a:defRPr>
                <a:latin typeface="Raleway SemiBold"/>
                <a:ea typeface="Raleway SemiBold"/>
                <a:cs typeface="Raleway SemiBold"/>
                <a:sym typeface="Raleway SemiBold"/>
              </a:defRPr>
            </a:lvl5pPr>
            <a:lvl6pPr lvl="5" rtl="0" algn="ctr">
              <a:spcBef>
                <a:spcPts val="0"/>
              </a:spcBef>
              <a:spcAft>
                <a:spcPts val="0"/>
              </a:spcAft>
              <a:buSzPts val="1400"/>
              <a:buFont typeface="Raleway SemiBold"/>
              <a:buNone/>
              <a:defRPr>
                <a:latin typeface="Raleway SemiBold"/>
                <a:ea typeface="Raleway SemiBold"/>
                <a:cs typeface="Raleway SemiBold"/>
                <a:sym typeface="Raleway SemiBold"/>
              </a:defRPr>
            </a:lvl6pPr>
            <a:lvl7pPr lvl="6" rtl="0" algn="ctr">
              <a:spcBef>
                <a:spcPts val="0"/>
              </a:spcBef>
              <a:spcAft>
                <a:spcPts val="0"/>
              </a:spcAft>
              <a:buSzPts val="1400"/>
              <a:buFont typeface="Raleway SemiBold"/>
              <a:buNone/>
              <a:defRPr>
                <a:latin typeface="Raleway SemiBold"/>
                <a:ea typeface="Raleway SemiBold"/>
                <a:cs typeface="Raleway SemiBold"/>
                <a:sym typeface="Raleway SemiBold"/>
              </a:defRPr>
            </a:lvl7pPr>
            <a:lvl8pPr lvl="7" rtl="0" algn="ctr">
              <a:spcBef>
                <a:spcPts val="0"/>
              </a:spcBef>
              <a:spcAft>
                <a:spcPts val="0"/>
              </a:spcAft>
              <a:buSzPts val="1400"/>
              <a:buFont typeface="Raleway SemiBold"/>
              <a:buNone/>
              <a:defRPr>
                <a:latin typeface="Raleway SemiBold"/>
                <a:ea typeface="Raleway SemiBold"/>
                <a:cs typeface="Raleway SemiBold"/>
                <a:sym typeface="Raleway SemiBold"/>
              </a:defRPr>
            </a:lvl8pPr>
            <a:lvl9pPr lvl="8" rtl="0" algn="ctr">
              <a:spcBef>
                <a:spcPts val="0"/>
              </a:spcBef>
              <a:spcAft>
                <a:spcPts val="0"/>
              </a:spcAft>
              <a:buSzPts val="1400"/>
              <a:buFont typeface="Raleway SemiBold"/>
              <a:buNone/>
              <a:defRPr>
                <a:latin typeface="Raleway SemiBold"/>
                <a:ea typeface="Raleway SemiBold"/>
                <a:cs typeface="Raleway SemiBold"/>
                <a:sym typeface="Raleway SemiBold"/>
              </a:defRPr>
            </a:lvl9pPr>
          </a:lstStyle>
          <a:p/>
        </p:txBody>
      </p:sp>
      <p:sp>
        <p:nvSpPr>
          <p:cNvPr id="490" name="Google Shape;490;p24"/>
          <p:cNvSpPr txBox="1"/>
          <p:nvPr>
            <p:ph idx="6" type="subTitle"/>
          </p:nvPr>
        </p:nvSpPr>
        <p:spPr>
          <a:xfrm>
            <a:off x="720000" y="2270650"/>
            <a:ext cx="2480100" cy="55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a:buNone/>
              <a:defRPr>
                <a:latin typeface="Open Sans"/>
                <a:ea typeface="Open Sans"/>
                <a:cs typeface="Open Sans"/>
                <a:sym typeface="Open Sans"/>
              </a:defRPr>
            </a:lvl1pPr>
            <a:lvl2pPr lvl="1" rtl="0" algn="ctr">
              <a:spcBef>
                <a:spcPts val="0"/>
              </a:spcBef>
              <a:spcAft>
                <a:spcPts val="0"/>
              </a:spcAft>
              <a:buSzPts val="1400"/>
              <a:buFont typeface="Open Sans"/>
              <a:buNone/>
              <a:defRPr>
                <a:latin typeface="Open Sans"/>
                <a:ea typeface="Open Sans"/>
                <a:cs typeface="Open Sans"/>
                <a:sym typeface="Open Sans"/>
              </a:defRPr>
            </a:lvl2pPr>
            <a:lvl3pPr lvl="2" rtl="0" algn="ctr">
              <a:spcBef>
                <a:spcPts val="0"/>
              </a:spcBef>
              <a:spcAft>
                <a:spcPts val="0"/>
              </a:spcAft>
              <a:buSzPts val="1400"/>
              <a:buFont typeface="Open Sans"/>
              <a:buNone/>
              <a:defRPr>
                <a:latin typeface="Open Sans"/>
                <a:ea typeface="Open Sans"/>
                <a:cs typeface="Open Sans"/>
                <a:sym typeface="Open Sans"/>
              </a:defRPr>
            </a:lvl3pPr>
            <a:lvl4pPr lvl="3" rtl="0" algn="ctr">
              <a:spcBef>
                <a:spcPts val="0"/>
              </a:spcBef>
              <a:spcAft>
                <a:spcPts val="0"/>
              </a:spcAft>
              <a:buSzPts val="1400"/>
              <a:buFont typeface="Open Sans"/>
              <a:buNone/>
              <a:defRPr>
                <a:latin typeface="Open Sans"/>
                <a:ea typeface="Open Sans"/>
                <a:cs typeface="Open Sans"/>
                <a:sym typeface="Open Sans"/>
              </a:defRPr>
            </a:lvl4pPr>
            <a:lvl5pPr lvl="4" rtl="0" algn="ctr">
              <a:spcBef>
                <a:spcPts val="0"/>
              </a:spcBef>
              <a:spcAft>
                <a:spcPts val="0"/>
              </a:spcAft>
              <a:buSzPts val="1400"/>
              <a:buFont typeface="Open Sans"/>
              <a:buNone/>
              <a:defRPr>
                <a:latin typeface="Open Sans"/>
                <a:ea typeface="Open Sans"/>
                <a:cs typeface="Open Sans"/>
                <a:sym typeface="Open Sans"/>
              </a:defRPr>
            </a:lvl5pPr>
            <a:lvl6pPr lvl="5" rtl="0" algn="ctr">
              <a:spcBef>
                <a:spcPts val="0"/>
              </a:spcBef>
              <a:spcAft>
                <a:spcPts val="0"/>
              </a:spcAft>
              <a:buSzPts val="1400"/>
              <a:buFont typeface="Open Sans"/>
              <a:buNone/>
              <a:defRPr>
                <a:latin typeface="Open Sans"/>
                <a:ea typeface="Open Sans"/>
                <a:cs typeface="Open Sans"/>
                <a:sym typeface="Open Sans"/>
              </a:defRPr>
            </a:lvl6pPr>
            <a:lvl7pPr lvl="6" rtl="0" algn="ctr">
              <a:spcBef>
                <a:spcPts val="0"/>
              </a:spcBef>
              <a:spcAft>
                <a:spcPts val="0"/>
              </a:spcAft>
              <a:buSzPts val="1400"/>
              <a:buFont typeface="Open Sans"/>
              <a:buNone/>
              <a:defRPr>
                <a:latin typeface="Open Sans"/>
                <a:ea typeface="Open Sans"/>
                <a:cs typeface="Open Sans"/>
                <a:sym typeface="Open Sans"/>
              </a:defRPr>
            </a:lvl7pPr>
            <a:lvl8pPr lvl="7" rtl="0" algn="ctr">
              <a:spcBef>
                <a:spcPts val="0"/>
              </a:spcBef>
              <a:spcAft>
                <a:spcPts val="0"/>
              </a:spcAft>
              <a:buSzPts val="1400"/>
              <a:buFont typeface="Open Sans"/>
              <a:buNone/>
              <a:defRPr>
                <a:latin typeface="Open Sans"/>
                <a:ea typeface="Open Sans"/>
                <a:cs typeface="Open Sans"/>
                <a:sym typeface="Open Sans"/>
              </a:defRPr>
            </a:lvl8pPr>
            <a:lvl9pPr lvl="8" rtl="0" algn="ctr">
              <a:spcBef>
                <a:spcPts val="0"/>
              </a:spcBef>
              <a:spcAft>
                <a:spcPts val="0"/>
              </a:spcAft>
              <a:buSzPts val="1400"/>
              <a:buFont typeface="Open Sans"/>
              <a:buNone/>
              <a:defRPr>
                <a:latin typeface="Open Sans"/>
                <a:ea typeface="Open Sans"/>
                <a:cs typeface="Open Sans"/>
                <a:sym typeface="Open Sans"/>
              </a:defRPr>
            </a:lvl9pPr>
          </a:lstStyle>
          <a:p/>
        </p:txBody>
      </p:sp>
      <p:sp>
        <p:nvSpPr>
          <p:cNvPr id="491" name="Google Shape;491;p24"/>
          <p:cNvSpPr txBox="1"/>
          <p:nvPr>
            <p:ph idx="7" type="subTitle"/>
          </p:nvPr>
        </p:nvSpPr>
        <p:spPr>
          <a:xfrm>
            <a:off x="3686475" y="3529325"/>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aleway SemiBold"/>
              <a:buNone/>
              <a:defRPr sz="2000">
                <a:latin typeface="Raleway SemiBold"/>
                <a:ea typeface="Raleway SemiBold"/>
                <a:cs typeface="Raleway SemiBold"/>
                <a:sym typeface="Raleway SemiBold"/>
              </a:defRPr>
            </a:lvl1pPr>
            <a:lvl2pPr lvl="1" rtl="0" algn="ctr">
              <a:spcBef>
                <a:spcPts val="0"/>
              </a:spcBef>
              <a:spcAft>
                <a:spcPts val="0"/>
              </a:spcAft>
              <a:buSzPts val="1400"/>
              <a:buFont typeface="Raleway SemiBold"/>
              <a:buNone/>
              <a:defRPr>
                <a:latin typeface="Raleway SemiBold"/>
                <a:ea typeface="Raleway SemiBold"/>
                <a:cs typeface="Raleway SemiBold"/>
                <a:sym typeface="Raleway SemiBold"/>
              </a:defRPr>
            </a:lvl2pPr>
            <a:lvl3pPr lvl="2" rtl="0" algn="ctr">
              <a:spcBef>
                <a:spcPts val="0"/>
              </a:spcBef>
              <a:spcAft>
                <a:spcPts val="0"/>
              </a:spcAft>
              <a:buSzPts val="1400"/>
              <a:buFont typeface="Raleway SemiBold"/>
              <a:buNone/>
              <a:defRPr>
                <a:latin typeface="Raleway SemiBold"/>
                <a:ea typeface="Raleway SemiBold"/>
                <a:cs typeface="Raleway SemiBold"/>
                <a:sym typeface="Raleway SemiBold"/>
              </a:defRPr>
            </a:lvl3pPr>
            <a:lvl4pPr lvl="3" rtl="0" algn="ctr">
              <a:spcBef>
                <a:spcPts val="0"/>
              </a:spcBef>
              <a:spcAft>
                <a:spcPts val="0"/>
              </a:spcAft>
              <a:buSzPts val="1400"/>
              <a:buFont typeface="Raleway SemiBold"/>
              <a:buNone/>
              <a:defRPr>
                <a:latin typeface="Raleway SemiBold"/>
                <a:ea typeface="Raleway SemiBold"/>
                <a:cs typeface="Raleway SemiBold"/>
                <a:sym typeface="Raleway SemiBold"/>
              </a:defRPr>
            </a:lvl4pPr>
            <a:lvl5pPr lvl="4" rtl="0" algn="ctr">
              <a:spcBef>
                <a:spcPts val="0"/>
              </a:spcBef>
              <a:spcAft>
                <a:spcPts val="0"/>
              </a:spcAft>
              <a:buSzPts val="1400"/>
              <a:buFont typeface="Raleway SemiBold"/>
              <a:buNone/>
              <a:defRPr>
                <a:latin typeface="Raleway SemiBold"/>
                <a:ea typeface="Raleway SemiBold"/>
                <a:cs typeface="Raleway SemiBold"/>
                <a:sym typeface="Raleway SemiBold"/>
              </a:defRPr>
            </a:lvl5pPr>
            <a:lvl6pPr lvl="5" rtl="0" algn="ctr">
              <a:spcBef>
                <a:spcPts val="0"/>
              </a:spcBef>
              <a:spcAft>
                <a:spcPts val="0"/>
              </a:spcAft>
              <a:buSzPts val="1400"/>
              <a:buFont typeface="Raleway SemiBold"/>
              <a:buNone/>
              <a:defRPr>
                <a:latin typeface="Raleway SemiBold"/>
                <a:ea typeface="Raleway SemiBold"/>
                <a:cs typeface="Raleway SemiBold"/>
                <a:sym typeface="Raleway SemiBold"/>
              </a:defRPr>
            </a:lvl6pPr>
            <a:lvl7pPr lvl="6" rtl="0" algn="ctr">
              <a:spcBef>
                <a:spcPts val="0"/>
              </a:spcBef>
              <a:spcAft>
                <a:spcPts val="0"/>
              </a:spcAft>
              <a:buSzPts val="1400"/>
              <a:buFont typeface="Raleway SemiBold"/>
              <a:buNone/>
              <a:defRPr>
                <a:latin typeface="Raleway SemiBold"/>
                <a:ea typeface="Raleway SemiBold"/>
                <a:cs typeface="Raleway SemiBold"/>
                <a:sym typeface="Raleway SemiBold"/>
              </a:defRPr>
            </a:lvl7pPr>
            <a:lvl8pPr lvl="7" rtl="0" algn="ctr">
              <a:spcBef>
                <a:spcPts val="0"/>
              </a:spcBef>
              <a:spcAft>
                <a:spcPts val="0"/>
              </a:spcAft>
              <a:buSzPts val="1400"/>
              <a:buFont typeface="Raleway SemiBold"/>
              <a:buNone/>
              <a:defRPr>
                <a:latin typeface="Raleway SemiBold"/>
                <a:ea typeface="Raleway SemiBold"/>
                <a:cs typeface="Raleway SemiBold"/>
                <a:sym typeface="Raleway SemiBold"/>
              </a:defRPr>
            </a:lvl8pPr>
            <a:lvl9pPr lvl="8" rtl="0" algn="ctr">
              <a:spcBef>
                <a:spcPts val="0"/>
              </a:spcBef>
              <a:spcAft>
                <a:spcPts val="0"/>
              </a:spcAft>
              <a:buSzPts val="1400"/>
              <a:buFont typeface="Raleway SemiBold"/>
              <a:buNone/>
              <a:defRPr>
                <a:latin typeface="Raleway SemiBold"/>
                <a:ea typeface="Raleway SemiBold"/>
                <a:cs typeface="Raleway SemiBold"/>
                <a:sym typeface="Raleway SemiBold"/>
              </a:defRPr>
            </a:lvl9pPr>
          </a:lstStyle>
          <a:p/>
        </p:txBody>
      </p:sp>
      <p:sp>
        <p:nvSpPr>
          <p:cNvPr id="492" name="Google Shape;492;p24"/>
          <p:cNvSpPr txBox="1"/>
          <p:nvPr>
            <p:ph idx="8" type="subTitle"/>
          </p:nvPr>
        </p:nvSpPr>
        <p:spPr>
          <a:xfrm>
            <a:off x="3329175" y="3872700"/>
            <a:ext cx="2480100" cy="55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a:buNone/>
              <a:defRPr>
                <a:latin typeface="Open Sans"/>
                <a:ea typeface="Open Sans"/>
                <a:cs typeface="Open Sans"/>
                <a:sym typeface="Open Sans"/>
              </a:defRPr>
            </a:lvl1pPr>
            <a:lvl2pPr lvl="1" rtl="0" algn="ctr">
              <a:spcBef>
                <a:spcPts val="0"/>
              </a:spcBef>
              <a:spcAft>
                <a:spcPts val="0"/>
              </a:spcAft>
              <a:buSzPts val="1400"/>
              <a:buFont typeface="Open Sans"/>
              <a:buNone/>
              <a:defRPr>
                <a:latin typeface="Open Sans"/>
                <a:ea typeface="Open Sans"/>
                <a:cs typeface="Open Sans"/>
                <a:sym typeface="Open Sans"/>
              </a:defRPr>
            </a:lvl2pPr>
            <a:lvl3pPr lvl="2" rtl="0" algn="ctr">
              <a:spcBef>
                <a:spcPts val="0"/>
              </a:spcBef>
              <a:spcAft>
                <a:spcPts val="0"/>
              </a:spcAft>
              <a:buSzPts val="1400"/>
              <a:buFont typeface="Open Sans"/>
              <a:buNone/>
              <a:defRPr>
                <a:latin typeface="Open Sans"/>
                <a:ea typeface="Open Sans"/>
                <a:cs typeface="Open Sans"/>
                <a:sym typeface="Open Sans"/>
              </a:defRPr>
            </a:lvl3pPr>
            <a:lvl4pPr lvl="3" rtl="0" algn="ctr">
              <a:spcBef>
                <a:spcPts val="0"/>
              </a:spcBef>
              <a:spcAft>
                <a:spcPts val="0"/>
              </a:spcAft>
              <a:buSzPts val="1400"/>
              <a:buFont typeface="Open Sans"/>
              <a:buNone/>
              <a:defRPr>
                <a:latin typeface="Open Sans"/>
                <a:ea typeface="Open Sans"/>
                <a:cs typeface="Open Sans"/>
                <a:sym typeface="Open Sans"/>
              </a:defRPr>
            </a:lvl4pPr>
            <a:lvl5pPr lvl="4" rtl="0" algn="ctr">
              <a:spcBef>
                <a:spcPts val="0"/>
              </a:spcBef>
              <a:spcAft>
                <a:spcPts val="0"/>
              </a:spcAft>
              <a:buSzPts val="1400"/>
              <a:buFont typeface="Open Sans"/>
              <a:buNone/>
              <a:defRPr>
                <a:latin typeface="Open Sans"/>
                <a:ea typeface="Open Sans"/>
                <a:cs typeface="Open Sans"/>
                <a:sym typeface="Open Sans"/>
              </a:defRPr>
            </a:lvl5pPr>
            <a:lvl6pPr lvl="5" rtl="0" algn="ctr">
              <a:spcBef>
                <a:spcPts val="0"/>
              </a:spcBef>
              <a:spcAft>
                <a:spcPts val="0"/>
              </a:spcAft>
              <a:buSzPts val="1400"/>
              <a:buFont typeface="Open Sans"/>
              <a:buNone/>
              <a:defRPr>
                <a:latin typeface="Open Sans"/>
                <a:ea typeface="Open Sans"/>
                <a:cs typeface="Open Sans"/>
                <a:sym typeface="Open Sans"/>
              </a:defRPr>
            </a:lvl6pPr>
            <a:lvl7pPr lvl="6" rtl="0" algn="ctr">
              <a:spcBef>
                <a:spcPts val="0"/>
              </a:spcBef>
              <a:spcAft>
                <a:spcPts val="0"/>
              </a:spcAft>
              <a:buSzPts val="1400"/>
              <a:buFont typeface="Open Sans"/>
              <a:buNone/>
              <a:defRPr>
                <a:latin typeface="Open Sans"/>
                <a:ea typeface="Open Sans"/>
                <a:cs typeface="Open Sans"/>
                <a:sym typeface="Open Sans"/>
              </a:defRPr>
            </a:lvl7pPr>
            <a:lvl8pPr lvl="7" rtl="0" algn="ctr">
              <a:spcBef>
                <a:spcPts val="0"/>
              </a:spcBef>
              <a:spcAft>
                <a:spcPts val="0"/>
              </a:spcAft>
              <a:buSzPts val="1400"/>
              <a:buFont typeface="Open Sans"/>
              <a:buNone/>
              <a:defRPr>
                <a:latin typeface="Open Sans"/>
                <a:ea typeface="Open Sans"/>
                <a:cs typeface="Open Sans"/>
                <a:sym typeface="Open Sans"/>
              </a:defRPr>
            </a:lvl8pPr>
            <a:lvl9pPr lvl="8" rtl="0" algn="ctr">
              <a:spcBef>
                <a:spcPts val="0"/>
              </a:spcBef>
              <a:spcAft>
                <a:spcPts val="0"/>
              </a:spcAft>
              <a:buSzPts val="1400"/>
              <a:buFont typeface="Open Sans"/>
              <a:buNone/>
              <a:defRPr>
                <a:latin typeface="Open Sans"/>
                <a:ea typeface="Open Sans"/>
                <a:cs typeface="Open Sans"/>
                <a:sym typeface="Open Sans"/>
              </a:defRPr>
            </a:lvl9pPr>
          </a:lstStyle>
          <a:p/>
        </p:txBody>
      </p:sp>
      <p:sp>
        <p:nvSpPr>
          <p:cNvPr id="493" name="Google Shape;493;p24"/>
          <p:cNvSpPr txBox="1"/>
          <p:nvPr>
            <p:ph idx="9" type="subTitle"/>
          </p:nvPr>
        </p:nvSpPr>
        <p:spPr>
          <a:xfrm>
            <a:off x="6301200" y="3529325"/>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aleway SemiBold"/>
              <a:buNone/>
              <a:defRPr sz="2000">
                <a:latin typeface="Raleway SemiBold"/>
                <a:ea typeface="Raleway SemiBold"/>
                <a:cs typeface="Raleway SemiBold"/>
                <a:sym typeface="Raleway SemiBold"/>
              </a:defRPr>
            </a:lvl1pPr>
            <a:lvl2pPr lvl="1" rtl="0" algn="ctr">
              <a:spcBef>
                <a:spcPts val="0"/>
              </a:spcBef>
              <a:spcAft>
                <a:spcPts val="0"/>
              </a:spcAft>
              <a:buSzPts val="1400"/>
              <a:buFont typeface="Raleway SemiBold"/>
              <a:buNone/>
              <a:defRPr>
                <a:latin typeface="Raleway SemiBold"/>
                <a:ea typeface="Raleway SemiBold"/>
                <a:cs typeface="Raleway SemiBold"/>
                <a:sym typeface="Raleway SemiBold"/>
              </a:defRPr>
            </a:lvl2pPr>
            <a:lvl3pPr lvl="2" rtl="0" algn="ctr">
              <a:spcBef>
                <a:spcPts val="0"/>
              </a:spcBef>
              <a:spcAft>
                <a:spcPts val="0"/>
              </a:spcAft>
              <a:buSzPts val="1400"/>
              <a:buFont typeface="Raleway SemiBold"/>
              <a:buNone/>
              <a:defRPr>
                <a:latin typeface="Raleway SemiBold"/>
                <a:ea typeface="Raleway SemiBold"/>
                <a:cs typeface="Raleway SemiBold"/>
                <a:sym typeface="Raleway SemiBold"/>
              </a:defRPr>
            </a:lvl3pPr>
            <a:lvl4pPr lvl="3" rtl="0" algn="ctr">
              <a:spcBef>
                <a:spcPts val="0"/>
              </a:spcBef>
              <a:spcAft>
                <a:spcPts val="0"/>
              </a:spcAft>
              <a:buSzPts val="1400"/>
              <a:buFont typeface="Raleway SemiBold"/>
              <a:buNone/>
              <a:defRPr>
                <a:latin typeface="Raleway SemiBold"/>
                <a:ea typeface="Raleway SemiBold"/>
                <a:cs typeface="Raleway SemiBold"/>
                <a:sym typeface="Raleway SemiBold"/>
              </a:defRPr>
            </a:lvl4pPr>
            <a:lvl5pPr lvl="4" rtl="0" algn="ctr">
              <a:spcBef>
                <a:spcPts val="0"/>
              </a:spcBef>
              <a:spcAft>
                <a:spcPts val="0"/>
              </a:spcAft>
              <a:buSzPts val="1400"/>
              <a:buFont typeface="Raleway SemiBold"/>
              <a:buNone/>
              <a:defRPr>
                <a:latin typeface="Raleway SemiBold"/>
                <a:ea typeface="Raleway SemiBold"/>
                <a:cs typeface="Raleway SemiBold"/>
                <a:sym typeface="Raleway SemiBold"/>
              </a:defRPr>
            </a:lvl5pPr>
            <a:lvl6pPr lvl="5" rtl="0" algn="ctr">
              <a:spcBef>
                <a:spcPts val="0"/>
              </a:spcBef>
              <a:spcAft>
                <a:spcPts val="0"/>
              </a:spcAft>
              <a:buSzPts val="1400"/>
              <a:buFont typeface="Raleway SemiBold"/>
              <a:buNone/>
              <a:defRPr>
                <a:latin typeface="Raleway SemiBold"/>
                <a:ea typeface="Raleway SemiBold"/>
                <a:cs typeface="Raleway SemiBold"/>
                <a:sym typeface="Raleway SemiBold"/>
              </a:defRPr>
            </a:lvl6pPr>
            <a:lvl7pPr lvl="6" rtl="0" algn="ctr">
              <a:spcBef>
                <a:spcPts val="0"/>
              </a:spcBef>
              <a:spcAft>
                <a:spcPts val="0"/>
              </a:spcAft>
              <a:buSzPts val="1400"/>
              <a:buFont typeface="Raleway SemiBold"/>
              <a:buNone/>
              <a:defRPr>
                <a:latin typeface="Raleway SemiBold"/>
                <a:ea typeface="Raleway SemiBold"/>
                <a:cs typeface="Raleway SemiBold"/>
                <a:sym typeface="Raleway SemiBold"/>
              </a:defRPr>
            </a:lvl7pPr>
            <a:lvl8pPr lvl="7" rtl="0" algn="ctr">
              <a:spcBef>
                <a:spcPts val="0"/>
              </a:spcBef>
              <a:spcAft>
                <a:spcPts val="0"/>
              </a:spcAft>
              <a:buSzPts val="1400"/>
              <a:buFont typeface="Raleway SemiBold"/>
              <a:buNone/>
              <a:defRPr>
                <a:latin typeface="Raleway SemiBold"/>
                <a:ea typeface="Raleway SemiBold"/>
                <a:cs typeface="Raleway SemiBold"/>
                <a:sym typeface="Raleway SemiBold"/>
              </a:defRPr>
            </a:lvl8pPr>
            <a:lvl9pPr lvl="8" rtl="0" algn="ctr">
              <a:spcBef>
                <a:spcPts val="0"/>
              </a:spcBef>
              <a:spcAft>
                <a:spcPts val="0"/>
              </a:spcAft>
              <a:buSzPts val="1400"/>
              <a:buFont typeface="Raleway SemiBold"/>
              <a:buNone/>
              <a:defRPr>
                <a:latin typeface="Raleway SemiBold"/>
                <a:ea typeface="Raleway SemiBold"/>
                <a:cs typeface="Raleway SemiBold"/>
                <a:sym typeface="Raleway SemiBold"/>
              </a:defRPr>
            </a:lvl9pPr>
          </a:lstStyle>
          <a:p/>
        </p:txBody>
      </p:sp>
      <p:sp>
        <p:nvSpPr>
          <p:cNvPr id="494" name="Google Shape;494;p24"/>
          <p:cNvSpPr txBox="1"/>
          <p:nvPr>
            <p:ph idx="13" type="subTitle"/>
          </p:nvPr>
        </p:nvSpPr>
        <p:spPr>
          <a:xfrm>
            <a:off x="5943900" y="3872700"/>
            <a:ext cx="2480100" cy="55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a:buNone/>
              <a:defRPr>
                <a:latin typeface="Open Sans"/>
                <a:ea typeface="Open Sans"/>
                <a:cs typeface="Open Sans"/>
                <a:sym typeface="Open Sans"/>
              </a:defRPr>
            </a:lvl1pPr>
            <a:lvl2pPr lvl="1" rtl="0" algn="ctr">
              <a:spcBef>
                <a:spcPts val="0"/>
              </a:spcBef>
              <a:spcAft>
                <a:spcPts val="0"/>
              </a:spcAft>
              <a:buSzPts val="1400"/>
              <a:buFont typeface="Open Sans"/>
              <a:buNone/>
              <a:defRPr>
                <a:latin typeface="Open Sans"/>
                <a:ea typeface="Open Sans"/>
                <a:cs typeface="Open Sans"/>
                <a:sym typeface="Open Sans"/>
              </a:defRPr>
            </a:lvl2pPr>
            <a:lvl3pPr lvl="2" rtl="0" algn="ctr">
              <a:spcBef>
                <a:spcPts val="0"/>
              </a:spcBef>
              <a:spcAft>
                <a:spcPts val="0"/>
              </a:spcAft>
              <a:buSzPts val="1400"/>
              <a:buFont typeface="Open Sans"/>
              <a:buNone/>
              <a:defRPr>
                <a:latin typeface="Open Sans"/>
                <a:ea typeface="Open Sans"/>
                <a:cs typeface="Open Sans"/>
                <a:sym typeface="Open Sans"/>
              </a:defRPr>
            </a:lvl3pPr>
            <a:lvl4pPr lvl="3" rtl="0" algn="ctr">
              <a:spcBef>
                <a:spcPts val="0"/>
              </a:spcBef>
              <a:spcAft>
                <a:spcPts val="0"/>
              </a:spcAft>
              <a:buSzPts val="1400"/>
              <a:buFont typeface="Open Sans"/>
              <a:buNone/>
              <a:defRPr>
                <a:latin typeface="Open Sans"/>
                <a:ea typeface="Open Sans"/>
                <a:cs typeface="Open Sans"/>
                <a:sym typeface="Open Sans"/>
              </a:defRPr>
            </a:lvl4pPr>
            <a:lvl5pPr lvl="4" rtl="0" algn="ctr">
              <a:spcBef>
                <a:spcPts val="0"/>
              </a:spcBef>
              <a:spcAft>
                <a:spcPts val="0"/>
              </a:spcAft>
              <a:buSzPts val="1400"/>
              <a:buFont typeface="Open Sans"/>
              <a:buNone/>
              <a:defRPr>
                <a:latin typeface="Open Sans"/>
                <a:ea typeface="Open Sans"/>
                <a:cs typeface="Open Sans"/>
                <a:sym typeface="Open Sans"/>
              </a:defRPr>
            </a:lvl5pPr>
            <a:lvl6pPr lvl="5" rtl="0" algn="ctr">
              <a:spcBef>
                <a:spcPts val="0"/>
              </a:spcBef>
              <a:spcAft>
                <a:spcPts val="0"/>
              </a:spcAft>
              <a:buSzPts val="1400"/>
              <a:buFont typeface="Open Sans"/>
              <a:buNone/>
              <a:defRPr>
                <a:latin typeface="Open Sans"/>
                <a:ea typeface="Open Sans"/>
                <a:cs typeface="Open Sans"/>
                <a:sym typeface="Open Sans"/>
              </a:defRPr>
            </a:lvl6pPr>
            <a:lvl7pPr lvl="6" rtl="0" algn="ctr">
              <a:spcBef>
                <a:spcPts val="0"/>
              </a:spcBef>
              <a:spcAft>
                <a:spcPts val="0"/>
              </a:spcAft>
              <a:buSzPts val="1400"/>
              <a:buFont typeface="Open Sans"/>
              <a:buNone/>
              <a:defRPr>
                <a:latin typeface="Open Sans"/>
                <a:ea typeface="Open Sans"/>
                <a:cs typeface="Open Sans"/>
                <a:sym typeface="Open Sans"/>
              </a:defRPr>
            </a:lvl7pPr>
            <a:lvl8pPr lvl="7" rtl="0" algn="ctr">
              <a:spcBef>
                <a:spcPts val="0"/>
              </a:spcBef>
              <a:spcAft>
                <a:spcPts val="0"/>
              </a:spcAft>
              <a:buSzPts val="1400"/>
              <a:buFont typeface="Open Sans"/>
              <a:buNone/>
              <a:defRPr>
                <a:latin typeface="Open Sans"/>
                <a:ea typeface="Open Sans"/>
                <a:cs typeface="Open Sans"/>
                <a:sym typeface="Open Sans"/>
              </a:defRPr>
            </a:lvl8pPr>
            <a:lvl9pPr lvl="8" rtl="0" algn="ctr">
              <a:spcBef>
                <a:spcPts val="0"/>
              </a:spcBef>
              <a:spcAft>
                <a:spcPts val="0"/>
              </a:spcAft>
              <a:buSzPts val="1400"/>
              <a:buFont typeface="Open Sans"/>
              <a:buNone/>
              <a:defRPr>
                <a:latin typeface="Open Sans"/>
                <a:ea typeface="Open Sans"/>
                <a:cs typeface="Open Sans"/>
                <a:sym typeface="Open Sans"/>
              </a:defRPr>
            </a:lvl9pPr>
          </a:lstStyle>
          <a:p/>
        </p:txBody>
      </p:sp>
      <p:sp>
        <p:nvSpPr>
          <p:cNvPr id="495" name="Google Shape;495;p24"/>
          <p:cNvSpPr txBox="1"/>
          <p:nvPr>
            <p:ph idx="14" type="subTitle"/>
          </p:nvPr>
        </p:nvSpPr>
        <p:spPr>
          <a:xfrm>
            <a:off x="1077300" y="3529325"/>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aleway SemiBold"/>
              <a:buNone/>
              <a:defRPr sz="2000">
                <a:latin typeface="Raleway SemiBold"/>
                <a:ea typeface="Raleway SemiBold"/>
                <a:cs typeface="Raleway SemiBold"/>
                <a:sym typeface="Raleway SemiBold"/>
              </a:defRPr>
            </a:lvl1pPr>
            <a:lvl2pPr lvl="1" rtl="0" algn="ctr">
              <a:spcBef>
                <a:spcPts val="0"/>
              </a:spcBef>
              <a:spcAft>
                <a:spcPts val="0"/>
              </a:spcAft>
              <a:buSzPts val="1400"/>
              <a:buFont typeface="Raleway SemiBold"/>
              <a:buNone/>
              <a:defRPr>
                <a:latin typeface="Raleway SemiBold"/>
                <a:ea typeface="Raleway SemiBold"/>
                <a:cs typeface="Raleway SemiBold"/>
                <a:sym typeface="Raleway SemiBold"/>
              </a:defRPr>
            </a:lvl2pPr>
            <a:lvl3pPr lvl="2" rtl="0" algn="ctr">
              <a:spcBef>
                <a:spcPts val="0"/>
              </a:spcBef>
              <a:spcAft>
                <a:spcPts val="0"/>
              </a:spcAft>
              <a:buSzPts val="1400"/>
              <a:buFont typeface="Raleway SemiBold"/>
              <a:buNone/>
              <a:defRPr>
                <a:latin typeface="Raleway SemiBold"/>
                <a:ea typeface="Raleway SemiBold"/>
                <a:cs typeface="Raleway SemiBold"/>
                <a:sym typeface="Raleway SemiBold"/>
              </a:defRPr>
            </a:lvl3pPr>
            <a:lvl4pPr lvl="3" rtl="0" algn="ctr">
              <a:spcBef>
                <a:spcPts val="0"/>
              </a:spcBef>
              <a:spcAft>
                <a:spcPts val="0"/>
              </a:spcAft>
              <a:buSzPts val="1400"/>
              <a:buFont typeface="Raleway SemiBold"/>
              <a:buNone/>
              <a:defRPr>
                <a:latin typeface="Raleway SemiBold"/>
                <a:ea typeface="Raleway SemiBold"/>
                <a:cs typeface="Raleway SemiBold"/>
                <a:sym typeface="Raleway SemiBold"/>
              </a:defRPr>
            </a:lvl4pPr>
            <a:lvl5pPr lvl="4" rtl="0" algn="ctr">
              <a:spcBef>
                <a:spcPts val="0"/>
              </a:spcBef>
              <a:spcAft>
                <a:spcPts val="0"/>
              </a:spcAft>
              <a:buSzPts val="1400"/>
              <a:buFont typeface="Raleway SemiBold"/>
              <a:buNone/>
              <a:defRPr>
                <a:latin typeface="Raleway SemiBold"/>
                <a:ea typeface="Raleway SemiBold"/>
                <a:cs typeface="Raleway SemiBold"/>
                <a:sym typeface="Raleway SemiBold"/>
              </a:defRPr>
            </a:lvl5pPr>
            <a:lvl6pPr lvl="5" rtl="0" algn="ctr">
              <a:spcBef>
                <a:spcPts val="0"/>
              </a:spcBef>
              <a:spcAft>
                <a:spcPts val="0"/>
              </a:spcAft>
              <a:buSzPts val="1400"/>
              <a:buFont typeface="Raleway SemiBold"/>
              <a:buNone/>
              <a:defRPr>
                <a:latin typeface="Raleway SemiBold"/>
                <a:ea typeface="Raleway SemiBold"/>
                <a:cs typeface="Raleway SemiBold"/>
                <a:sym typeface="Raleway SemiBold"/>
              </a:defRPr>
            </a:lvl6pPr>
            <a:lvl7pPr lvl="6" rtl="0" algn="ctr">
              <a:spcBef>
                <a:spcPts val="0"/>
              </a:spcBef>
              <a:spcAft>
                <a:spcPts val="0"/>
              </a:spcAft>
              <a:buSzPts val="1400"/>
              <a:buFont typeface="Raleway SemiBold"/>
              <a:buNone/>
              <a:defRPr>
                <a:latin typeface="Raleway SemiBold"/>
                <a:ea typeface="Raleway SemiBold"/>
                <a:cs typeface="Raleway SemiBold"/>
                <a:sym typeface="Raleway SemiBold"/>
              </a:defRPr>
            </a:lvl7pPr>
            <a:lvl8pPr lvl="7" rtl="0" algn="ctr">
              <a:spcBef>
                <a:spcPts val="0"/>
              </a:spcBef>
              <a:spcAft>
                <a:spcPts val="0"/>
              </a:spcAft>
              <a:buSzPts val="1400"/>
              <a:buFont typeface="Raleway SemiBold"/>
              <a:buNone/>
              <a:defRPr>
                <a:latin typeface="Raleway SemiBold"/>
                <a:ea typeface="Raleway SemiBold"/>
                <a:cs typeface="Raleway SemiBold"/>
                <a:sym typeface="Raleway SemiBold"/>
              </a:defRPr>
            </a:lvl8pPr>
            <a:lvl9pPr lvl="8" rtl="0" algn="ctr">
              <a:spcBef>
                <a:spcPts val="0"/>
              </a:spcBef>
              <a:spcAft>
                <a:spcPts val="0"/>
              </a:spcAft>
              <a:buSzPts val="1400"/>
              <a:buFont typeface="Raleway SemiBold"/>
              <a:buNone/>
              <a:defRPr>
                <a:latin typeface="Raleway SemiBold"/>
                <a:ea typeface="Raleway SemiBold"/>
                <a:cs typeface="Raleway SemiBold"/>
                <a:sym typeface="Raleway SemiBold"/>
              </a:defRPr>
            </a:lvl9pPr>
          </a:lstStyle>
          <a:p/>
        </p:txBody>
      </p:sp>
      <p:sp>
        <p:nvSpPr>
          <p:cNvPr id="496" name="Google Shape;496;p24"/>
          <p:cNvSpPr txBox="1"/>
          <p:nvPr>
            <p:ph idx="15" type="subTitle"/>
          </p:nvPr>
        </p:nvSpPr>
        <p:spPr>
          <a:xfrm>
            <a:off x="720000" y="3872700"/>
            <a:ext cx="2480100" cy="55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Open Sans"/>
              <a:buNone/>
              <a:defRPr>
                <a:latin typeface="Open Sans"/>
                <a:ea typeface="Open Sans"/>
                <a:cs typeface="Open Sans"/>
                <a:sym typeface="Open Sans"/>
              </a:defRPr>
            </a:lvl1pPr>
            <a:lvl2pPr lvl="1" rtl="0" algn="ctr">
              <a:spcBef>
                <a:spcPts val="0"/>
              </a:spcBef>
              <a:spcAft>
                <a:spcPts val="0"/>
              </a:spcAft>
              <a:buSzPts val="1400"/>
              <a:buFont typeface="Open Sans"/>
              <a:buNone/>
              <a:defRPr>
                <a:latin typeface="Open Sans"/>
                <a:ea typeface="Open Sans"/>
                <a:cs typeface="Open Sans"/>
                <a:sym typeface="Open Sans"/>
              </a:defRPr>
            </a:lvl2pPr>
            <a:lvl3pPr lvl="2" rtl="0" algn="ctr">
              <a:spcBef>
                <a:spcPts val="0"/>
              </a:spcBef>
              <a:spcAft>
                <a:spcPts val="0"/>
              </a:spcAft>
              <a:buSzPts val="1400"/>
              <a:buFont typeface="Open Sans"/>
              <a:buNone/>
              <a:defRPr>
                <a:latin typeface="Open Sans"/>
                <a:ea typeface="Open Sans"/>
                <a:cs typeface="Open Sans"/>
                <a:sym typeface="Open Sans"/>
              </a:defRPr>
            </a:lvl3pPr>
            <a:lvl4pPr lvl="3" rtl="0" algn="ctr">
              <a:spcBef>
                <a:spcPts val="0"/>
              </a:spcBef>
              <a:spcAft>
                <a:spcPts val="0"/>
              </a:spcAft>
              <a:buSzPts val="1400"/>
              <a:buFont typeface="Open Sans"/>
              <a:buNone/>
              <a:defRPr>
                <a:latin typeface="Open Sans"/>
                <a:ea typeface="Open Sans"/>
                <a:cs typeface="Open Sans"/>
                <a:sym typeface="Open Sans"/>
              </a:defRPr>
            </a:lvl4pPr>
            <a:lvl5pPr lvl="4" rtl="0" algn="ctr">
              <a:spcBef>
                <a:spcPts val="0"/>
              </a:spcBef>
              <a:spcAft>
                <a:spcPts val="0"/>
              </a:spcAft>
              <a:buSzPts val="1400"/>
              <a:buFont typeface="Open Sans"/>
              <a:buNone/>
              <a:defRPr>
                <a:latin typeface="Open Sans"/>
                <a:ea typeface="Open Sans"/>
                <a:cs typeface="Open Sans"/>
                <a:sym typeface="Open Sans"/>
              </a:defRPr>
            </a:lvl5pPr>
            <a:lvl6pPr lvl="5" rtl="0" algn="ctr">
              <a:spcBef>
                <a:spcPts val="0"/>
              </a:spcBef>
              <a:spcAft>
                <a:spcPts val="0"/>
              </a:spcAft>
              <a:buSzPts val="1400"/>
              <a:buFont typeface="Open Sans"/>
              <a:buNone/>
              <a:defRPr>
                <a:latin typeface="Open Sans"/>
                <a:ea typeface="Open Sans"/>
                <a:cs typeface="Open Sans"/>
                <a:sym typeface="Open Sans"/>
              </a:defRPr>
            </a:lvl6pPr>
            <a:lvl7pPr lvl="6" rtl="0" algn="ctr">
              <a:spcBef>
                <a:spcPts val="0"/>
              </a:spcBef>
              <a:spcAft>
                <a:spcPts val="0"/>
              </a:spcAft>
              <a:buSzPts val="1400"/>
              <a:buFont typeface="Open Sans"/>
              <a:buNone/>
              <a:defRPr>
                <a:latin typeface="Open Sans"/>
                <a:ea typeface="Open Sans"/>
                <a:cs typeface="Open Sans"/>
                <a:sym typeface="Open Sans"/>
              </a:defRPr>
            </a:lvl7pPr>
            <a:lvl8pPr lvl="7" rtl="0" algn="ctr">
              <a:spcBef>
                <a:spcPts val="0"/>
              </a:spcBef>
              <a:spcAft>
                <a:spcPts val="0"/>
              </a:spcAft>
              <a:buSzPts val="1400"/>
              <a:buFont typeface="Open Sans"/>
              <a:buNone/>
              <a:defRPr>
                <a:latin typeface="Open Sans"/>
                <a:ea typeface="Open Sans"/>
                <a:cs typeface="Open Sans"/>
                <a:sym typeface="Open Sans"/>
              </a:defRPr>
            </a:lvl8pPr>
            <a:lvl9pPr lvl="8" rtl="0" algn="ctr">
              <a:spcBef>
                <a:spcPts val="0"/>
              </a:spcBef>
              <a:spcAft>
                <a:spcPts val="0"/>
              </a:spcAft>
              <a:buSzPts val="1400"/>
              <a:buFont typeface="Open Sans"/>
              <a:buNone/>
              <a:defRPr>
                <a:latin typeface="Open Sans"/>
                <a:ea typeface="Open Sans"/>
                <a:cs typeface="Open Sans"/>
                <a:sym typeface="Open Sans"/>
              </a:defRPr>
            </a:lvl9pPr>
          </a:lstStyle>
          <a:p/>
        </p:txBody>
      </p:sp>
      <p:sp>
        <p:nvSpPr>
          <p:cNvPr id="497" name="Google Shape;497;p24"/>
          <p:cNvSpPr txBox="1"/>
          <p:nvPr>
            <p:ph type="title"/>
          </p:nvPr>
        </p:nvSpPr>
        <p:spPr>
          <a:xfrm>
            <a:off x="720000" y="570550"/>
            <a:ext cx="30348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aleway SemiBold"/>
              <a:buNone/>
              <a:defRPr b="0" sz="3500">
                <a:solidFill>
                  <a:schemeClr val="dk1"/>
                </a:solidFill>
                <a:latin typeface="Raleway SemiBold"/>
                <a:ea typeface="Raleway SemiBold"/>
                <a:cs typeface="Raleway SemiBold"/>
                <a:sym typeface="Raleway SemiBo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sp>
        <p:nvSpPr>
          <p:cNvPr id="498" name="Google Shape;498;p24"/>
          <p:cNvSpPr/>
          <p:nvPr/>
        </p:nvSpPr>
        <p:spPr>
          <a:xfrm rot="5400000">
            <a:off x="-410966" y="4262568"/>
            <a:ext cx="1563000" cy="211800"/>
          </a:xfrm>
          <a:prstGeom prst="rect">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9" name="Google Shape;499;p24"/>
          <p:cNvPicPr preferRelativeResize="0"/>
          <p:nvPr/>
        </p:nvPicPr>
        <p:blipFill rotWithShape="1">
          <a:blip r:embed="rId2">
            <a:alphaModFix/>
          </a:blip>
          <a:srcRect b="0" l="19" r="9" t="0"/>
          <a:stretch/>
        </p:blipFill>
        <p:spPr>
          <a:xfrm>
            <a:off x="7769325" y="149773"/>
            <a:ext cx="1218400" cy="7919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500" name="Shape 500"/>
        <p:cNvGrpSpPr/>
        <p:nvPr/>
      </p:nvGrpSpPr>
      <p:grpSpPr>
        <a:xfrm>
          <a:off x="0" y="0"/>
          <a:ext cx="0" cy="0"/>
          <a:chOff x="0" y="0"/>
          <a:chExt cx="0" cy="0"/>
        </a:xfrm>
      </p:grpSpPr>
      <p:sp>
        <p:nvSpPr>
          <p:cNvPr id="501" name="Google Shape;501;p25"/>
          <p:cNvSpPr/>
          <p:nvPr/>
        </p:nvSpPr>
        <p:spPr>
          <a:xfrm>
            <a:off x="445375" y="-110100"/>
            <a:ext cx="3935700" cy="453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5"/>
          <p:cNvSpPr txBox="1"/>
          <p:nvPr>
            <p:ph type="title"/>
          </p:nvPr>
        </p:nvSpPr>
        <p:spPr>
          <a:xfrm>
            <a:off x="894975" y="823125"/>
            <a:ext cx="2659500" cy="6924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3" name="Google Shape;503;p25"/>
          <p:cNvSpPr txBox="1"/>
          <p:nvPr/>
        </p:nvSpPr>
        <p:spPr>
          <a:xfrm>
            <a:off x="901075" y="3058475"/>
            <a:ext cx="3351000" cy="676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accent1"/>
                </a:solidFill>
                <a:latin typeface="Montserrat"/>
                <a:ea typeface="Montserrat"/>
                <a:cs typeface="Montserrat"/>
                <a:sym typeface="Montserrat"/>
              </a:rPr>
              <a:t>CREDITS: This presentation template was created by </a:t>
            </a:r>
            <a:r>
              <a:rPr b="1" lang="en" sz="1100">
                <a:solidFill>
                  <a:schemeClr val="accen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accent1"/>
                </a:solidFill>
                <a:latin typeface="Montserrat"/>
                <a:ea typeface="Montserrat"/>
                <a:cs typeface="Montserrat"/>
                <a:sym typeface="Montserrat"/>
              </a:rPr>
              <a:t>, including icons b</a:t>
            </a:r>
            <a:r>
              <a:rPr lang="en" sz="1100">
                <a:solidFill>
                  <a:schemeClr val="accent1"/>
                </a:solidFill>
                <a:latin typeface="Montserrat"/>
                <a:ea typeface="Montserrat"/>
                <a:cs typeface="Montserrat"/>
                <a:sym typeface="Montserrat"/>
              </a:rPr>
              <a:t>y</a:t>
            </a:r>
            <a:r>
              <a:rPr lang="en" sz="1100">
                <a:solidFill>
                  <a:schemeClr val="accent1"/>
                </a:solidFill>
                <a:latin typeface="Montserrat"/>
                <a:ea typeface="Montserrat"/>
                <a:cs typeface="Montserrat"/>
                <a:sym typeface="Montserrat"/>
              </a:rPr>
              <a:t> </a:t>
            </a:r>
            <a:r>
              <a:rPr b="1" lang="en" sz="1100">
                <a:solidFill>
                  <a:schemeClr val="accent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accent1"/>
                </a:solidFill>
                <a:latin typeface="Montserrat"/>
                <a:ea typeface="Montserrat"/>
                <a:cs typeface="Montserrat"/>
                <a:sym typeface="Montserrat"/>
              </a:rPr>
              <a:t>, infographics &amp; images by </a:t>
            </a:r>
            <a:r>
              <a:rPr b="1" lang="en" sz="1100">
                <a:solidFill>
                  <a:schemeClr val="accent1"/>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accent1"/>
              </a:solidFill>
              <a:latin typeface="Montserrat"/>
              <a:ea typeface="Montserrat"/>
              <a:cs typeface="Montserrat"/>
              <a:sym typeface="Montserrat"/>
            </a:endParaRPr>
          </a:p>
        </p:txBody>
      </p:sp>
      <p:sp>
        <p:nvSpPr>
          <p:cNvPr id="504" name="Google Shape;504;p25"/>
          <p:cNvSpPr txBox="1"/>
          <p:nvPr>
            <p:ph idx="1" type="subTitle"/>
          </p:nvPr>
        </p:nvSpPr>
        <p:spPr>
          <a:xfrm>
            <a:off x="901075" y="3678775"/>
            <a:ext cx="3024300" cy="3576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5" name="Google Shape;505;p25"/>
          <p:cNvSpPr txBox="1"/>
          <p:nvPr>
            <p:ph idx="2" type="subTitle"/>
          </p:nvPr>
        </p:nvSpPr>
        <p:spPr>
          <a:xfrm>
            <a:off x="901075" y="1444825"/>
            <a:ext cx="3395400" cy="9864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6" name="Google Shape;506;p25"/>
          <p:cNvSpPr/>
          <p:nvPr/>
        </p:nvSpPr>
        <p:spPr>
          <a:xfrm>
            <a:off x="7581005" y="272500"/>
            <a:ext cx="1563000" cy="211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5"/>
          <p:cNvSpPr/>
          <p:nvPr/>
        </p:nvSpPr>
        <p:spPr>
          <a:xfrm rot="2700000">
            <a:off x="6837897" y="260079"/>
            <a:ext cx="236739" cy="236739"/>
          </a:xfrm>
          <a:prstGeom prst="plus">
            <a:avLst>
              <a:gd fmla="val 3557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5"/>
          <p:cNvSpPr/>
          <p:nvPr/>
        </p:nvSpPr>
        <p:spPr>
          <a:xfrm rot="2700000">
            <a:off x="7130006" y="260079"/>
            <a:ext cx="236739" cy="236739"/>
          </a:xfrm>
          <a:prstGeom prst="plus">
            <a:avLst>
              <a:gd fmla="val 3557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1">
    <p:spTree>
      <p:nvGrpSpPr>
        <p:cNvPr id="509" name="Shape 509"/>
        <p:cNvGrpSpPr/>
        <p:nvPr/>
      </p:nvGrpSpPr>
      <p:grpSpPr>
        <a:xfrm>
          <a:off x="0" y="0"/>
          <a:ext cx="0" cy="0"/>
          <a:chOff x="0" y="0"/>
          <a:chExt cx="0" cy="0"/>
        </a:xfrm>
      </p:grpSpPr>
      <p:sp>
        <p:nvSpPr>
          <p:cNvPr id="510" name="Google Shape;510;p26"/>
          <p:cNvSpPr txBox="1"/>
          <p:nvPr>
            <p:ph type="title"/>
          </p:nvPr>
        </p:nvSpPr>
        <p:spPr>
          <a:xfrm>
            <a:off x="720000" y="570550"/>
            <a:ext cx="46926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aleway SemiBold"/>
              <a:buNone/>
              <a:defRPr b="0" sz="3500">
                <a:solidFill>
                  <a:schemeClr val="dk1"/>
                </a:solidFill>
                <a:latin typeface="Raleway SemiBold"/>
                <a:ea typeface="Raleway SemiBold"/>
                <a:cs typeface="Raleway SemiBold"/>
                <a:sym typeface="Raleway SemiBo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pic>
        <p:nvPicPr>
          <p:cNvPr id="511" name="Google Shape;511;p26"/>
          <p:cNvPicPr preferRelativeResize="0"/>
          <p:nvPr/>
        </p:nvPicPr>
        <p:blipFill rotWithShape="1">
          <a:blip r:embed="rId2">
            <a:alphaModFix/>
          </a:blip>
          <a:srcRect b="0" l="19" r="9" t="0"/>
          <a:stretch/>
        </p:blipFill>
        <p:spPr>
          <a:xfrm>
            <a:off x="7769325" y="149773"/>
            <a:ext cx="1218400" cy="7919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CUSTOM_6">
    <p:spTree>
      <p:nvGrpSpPr>
        <p:cNvPr id="512" name="Shape 512"/>
        <p:cNvGrpSpPr/>
        <p:nvPr/>
      </p:nvGrpSpPr>
      <p:grpSpPr>
        <a:xfrm>
          <a:off x="0" y="0"/>
          <a:ext cx="0" cy="0"/>
          <a:chOff x="0" y="0"/>
          <a:chExt cx="0" cy="0"/>
        </a:xfrm>
      </p:grpSpPr>
      <p:sp>
        <p:nvSpPr>
          <p:cNvPr id="513" name="Google Shape;513;p27"/>
          <p:cNvSpPr/>
          <p:nvPr/>
        </p:nvSpPr>
        <p:spPr>
          <a:xfrm>
            <a:off x="-191275" y="1767950"/>
            <a:ext cx="7545300" cy="188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txBox="1"/>
          <p:nvPr>
            <p:ph type="title"/>
          </p:nvPr>
        </p:nvSpPr>
        <p:spPr>
          <a:xfrm>
            <a:off x="720000" y="570550"/>
            <a:ext cx="45369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aleway SemiBold"/>
              <a:buNone/>
              <a:defRPr b="0" sz="3500">
                <a:solidFill>
                  <a:schemeClr val="dk1"/>
                </a:solidFill>
                <a:latin typeface="Raleway SemiBold"/>
                <a:ea typeface="Raleway SemiBold"/>
                <a:cs typeface="Raleway SemiBold"/>
                <a:sym typeface="Raleway SemiBo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sp>
        <p:nvSpPr>
          <p:cNvPr id="515" name="Google Shape;515;p27"/>
          <p:cNvSpPr txBox="1"/>
          <p:nvPr>
            <p:ph idx="1" type="body"/>
          </p:nvPr>
        </p:nvSpPr>
        <p:spPr>
          <a:xfrm>
            <a:off x="1819200" y="2422100"/>
            <a:ext cx="5536500" cy="1031400"/>
          </a:xfrm>
          <a:prstGeom prst="rect">
            <a:avLst/>
          </a:prstGeom>
        </p:spPr>
        <p:txBody>
          <a:bodyPr anchorCtr="0" anchor="t" bIns="91425" lIns="91425" spcFirstLastPara="1" rIns="91425" wrap="square" tIns="91425">
            <a:noAutofit/>
          </a:bodyPr>
          <a:lstStyle>
            <a:lvl1pPr indent="-317500" lvl="0" marL="457200" marR="50800" rtl="0">
              <a:lnSpc>
                <a:spcPct val="166000"/>
              </a:lnSpc>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16" name="Google Shape;516;p27"/>
          <p:cNvSpPr txBox="1"/>
          <p:nvPr>
            <p:ph idx="2" type="subTitle"/>
          </p:nvPr>
        </p:nvSpPr>
        <p:spPr>
          <a:xfrm>
            <a:off x="1819200" y="1959200"/>
            <a:ext cx="3027300" cy="462900"/>
          </a:xfrm>
          <a:prstGeom prst="rect">
            <a:avLst/>
          </a:prstGeom>
        </p:spPr>
        <p:txBody>
          <a:bodyPr anchorCtr="0" anchor="t" bIns="91425" lIns="91425" spcFirstLastPara="1" rIns="91425" wrap="square" tIns="91425">
            <a:noAutofit/>
          </a:bodyPr>
          <a:lstStyle>
            <a:lvl1pPr lvl="0">
              <a:spcBef>
                <a:spcPts val="0"/>
              </a:spcBef>
              <a:spcAft>
                <a:spcPts val="0"/>
              </a:spcAft>
              <a:buSzPts val="2000"/>
              <a:buFont typeface="Open Sans"/>
              <a:buNone/>
              <a:defRPr sz="2000">
                <a:latin typeface="Open Sans"/>
                <a:ea typeface="Open Sans"/>
                <a:cs typeface="Open Sans"/>
                <a:sym typeface="Open Sans"/>
              </a:defRPr>
            </a:lvl1pPr>
            <a:lvl2pPr lvl="1">
              <a:spcBef>
                <a:spcPts val="0"/>
              </a:spcBef>
              <a:spcAft>
                <a:spcPts val="0"/>
              </a:spcAft>
              <a:buSzPts val="2000"/>
              <a:buFont typeface="Open Sans"/>
              <a:buNone/>
              <a:defRPr sz="2000">
                <a:latin typeface="Open Sans"/>
                <a:ea typeface="Open Sans"/>
                <a:cs typeface="Open Sans"/>
                <a:sym typeface="Open Sans"/>
              </a:defRPr>
            </a:lvl2pPr>
            <a:lvl3pPr lvl="2">
              <a:spcBef>
                <a:spcPts val="0"/>
              </a:spcBef>
              <a:spcAft>
                <a:spcPts val="0"/>
              </a:spcAft>
              <a:buSzPts val="2000"/>
              <a:buFont typeface="Open Sans"/>
              <a:buNone/>
              <a:defRPr sz="2000">
                <a:latin typeface="Open Sans"/>
                <a:ea typeface="Open Sans"/>
                <a:cs typeface="Open Sans"/>
                <a:sym typeface="Open Sans"/>
              </a:defRPr>
            </a:lvl3pPr>
            <a:lvl4pPr lvl="3">
              <a:spcBef>
                <a:spcPts val="0"/>
              </a:spcBef>
              <a:spcAft>
                <a:spcPts val="0"/>
              </a:spcAft>
              <a:buSzPts val="2000"/>
              <a:buFont typeface="Open Sans"/>
              <a:buNone/>
              <a:defRPr sz="2000">
                <a:latin typeface="Open Sans"/>
                <a:ea typeface="Open Sans"/>
                <a:cs typeface="Open Sans"/>
                <a:sym typeface="Open Sans"/>
              </a:defRPr>
            </a:lvl4pPr>
            <a:lvl5pPr lvl="4">
              <a:spcBef>
                <a:spcPts val="0"/>
              </a:spcBef>
              <a:spcAft>
                <a:spcPts val="0"/>
              </a:spcAft>
              <a:buSzPts val="2000"/>
              <a:buFont typeface="Open Sans"/>
              <a:buNone/>
              <a:defRPr sz="2000">
                <a:latin typeface="Open Sans"/>
                <a:ea typeface="Open Sans"/>
                <a:cs typeface="Open Sans"/>
                <a:sym typeface="Open Sans"/>
              </a:defRPr>
            </a:lvl5pPr>
            <a:lvl6pPr lvl="5">
              <a:spcBef>
                <a:spcPts val="0"/>
              </a:spcBef>
              <a:spcAft>
                <a:spcPts val="0"/>
              </a:spcAft>
              <a:buSzPts val="2000"/>
              <a:buFont typeface="Open Sans"/>
              <a:buNone/>
              <a:defRPr sz="2000">
                <a:latin typeface="Open Sans"/>
                <a:ea typeface="Open Sans"/>
                <a:cs typeface="Open Sans"/>
                <a:sym typeface="Open Sans"/>
              </a:defRPr>
            </a:lvl6pPr>
            <a:lvl7pPr lvl="6">
              <a:spcBef>
                <a:spcPts val="0"/>
              </a:spcBef>
              <a:spcAft>
                <a:spcPts val="0"/>
              </a:spcAft>
              <a:buSzPts val="2000"/>
              <a:buFont typeface="Open Sans"/>
              <a:buNone/>
              <a:defRPr sz="2000">
                <a:latin typeface="Open Sans"/>
                <a:ea typeface="Open Sans"/>
                <a:cs typeface="Open Sans"/>
                <a:sym typeface="Open Sans"/>
              </a:defRPr>
            </a:lvl7pPr>
            <a:lvl8pPr lvl="7">
              <a:spcBef>
                <a:spcPts val="0"/>
              </a:spcBef>
              <a:spcAft>
                <a:spcPts val="0"/>
              </a:spcAft>
              <a:buSzPts val="2000"/>
              <a:buFont typeface="Open Sans"/>
              <a:buNone/>
              <a:defRPr sz="2000">
                <a:latin typeface="Open Sans"/>
                <a:ea typeface="Open Sans"/>
                <a:cs typeface="Open Sans"/>
                <a:sym typeface="Open Sans"/>
              </a:defRPr>
            </a:lvl8pPr>
            <a:lvl9pPr lvl="8">
              <a:spcBef>
                <a:spcPts val="0"/>
              </a:spcBef>
              <a:spcAft>
                <a:spcPts val="0"/>
              </a:spcAft>
              <a:buSzPts val="2000"/>
              <a:buFont typeface="Open Sans"/>
              <a:buNone/>
              <a:defRPr sz="2000">
                <a:latin typeface="Open Sans"/>
                <a:ea typeface="Open Sans"/>
                <a:cs typeface="Open Sans"/>
                <a:sym typeface="Open Sans"/>
              </a:defRPr>
            </a:lvl9pPr>
          </a:lstStyle>
          <a:p/>
        </p:txBody>
      </p:sp>
      <p:sp>
        <p:nvSpPr>
          <p:cNvPr id="517" name="Google Shape;517;p27"/>
          <p:cNvSpPr/>
          <p:nvPr/>
        </p:nvSpPr>
        <p:spPr>
          <a:xfrm>
            <a:off x="7954375" y="-224475"/>
            <a:ext cx="1525500" cy="152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rot="5400000">
            <a:off x="7653104" y="4101600"/>
            <a:ext cx="1835100" cy="24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361400" y="4161625"/>
            <a:ext cx="1460700" cy="1460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3">
  <p:cSld name="CUSTOM_6_1">
    <p:spTree>
      <p:nvGrpSpPr>
        <p:cNvPr id="520" name="Shape 520"/>
        <p:cNvGrpSpPr/>
        <p:nvPr/>
      </p:nvGrpSpPr>
      <p:grpSpPr>
        <a:xfrm>
          <a:off x="0" y="0"/>
          <a:ext cx="0" cy="0"/>
          <a:chOff x="0" y="0"/>
          <a:chExt cx="0" cy="0"/>
        </a:xfrm>
      </p:grpSpPr>
      <p:sp>
        <p:nvSpPr>
          <p:cNvPr id="521" name="Google Shape;521;p28"/>
          <p:cNvSpPr/>
          <p:nvPr/>
        </p:nvSpPr>
        <p:spPr>
          <a:xfrm>
            <a:off x="-191275" y="1767950"/>
            <a:ext cx="7545300" cy="188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txBox="1"/>
          <p:nvPr>
            <p:ph type="title"/>
          </p:nvPr>
        </p:nvSpPr>
        <p:spPr>
          <a:xfrm>
            <a:off x="720000" y="570550"/>
            <a:ext cx="45369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Oswald"/>
              <a:buNone/>
              <a:defRPr b="1" sz="3500">
                <a:solidFill>
                  <a:schemeClr val="dk1"/>
                </a:solidFill>
                <a:latin typeface="Oswald"/>
                <a:ea typeface="Oswald"/>
                <a:cs typeface="Oswald"/>
                <a:sym typeface="Oswald"/>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sp>
        <p:nvSpPr>
          <p:cNvPr id="523" name="Google Shape;523;p28"/>
          <p:cNvSpPr txBox="1"/>
          <p:nvPr>
            <p:ph idx="1" type="body"/>
          </p:nvPr>
        </p:nvSpPr>
        <p:spPr>
          <a:xfrm>
            <a:off x="1819200" y="2422100"/>
            <a:ext cx="5704200" cy="1031400"/>
          </a:xfrm>
          <a:prstGeom prst="rect">
            <a:avLst/>
          </a:prstGeom>
        </p:spPr>
        <p:txBody>
          <a:bodyPr anchorCtr="0" anchor="t" bIns="91425" lIns="91425" spcFirstLastPara="1" rIns="91425" wrap="square" tIns="91425">
            <a:noAutofit/>
          </a:bodyPr>
          <a:lstStyle>
            <a:lvl1pPr indent="-317500" lvl="0" marL="457200" marR="50800" rtl="0">
              <a:lnSpc>
                <a:spcPct val="166000"/>
              </a:lnSpc>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24" name="Google Shape;524;p28"/>
          <p:cNvSpPr txBox="1"/>
          <p:nvPr>
            <p:ph idx="2" type="subTitle"/>
          </p:nvPr>
        </p:nvSpPr>
        <p:spPr>
          <a:xfrm>
            <a:off x="1819200" y="1959200"/>
            <a:ext cx="3027300" cy="4629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Oswald"/>
              <a:buNone/>
              <a:defRPr b="1" sz="2000">
                <a:latin typeface="Oswald"/>
                <a:ea typeface="Oswald"/>
                <a:cs typeface="Oswald"/>
                <a:sym typeface="Oswald"/>
              </a:defRPr>
            </a:lvl1pPr>
            <a:lvl2pPr lvl="1" rtl="0">
              <a:spcBef>
                <a:spcPts val="0"/>
              </a:spcBef>
              <a:spcAft>
                <a:spcPts val="0"/>
              </a:spcAft>
              <a:buSzPts val="2000"/>
              <a:buFont typeface="Oswald"/>
              <a:buNone/>
              <a:defRPr b="1" sz="2000">
                <a:latin typeface="Oswald"/>
                <a:ea typeface="Oswald"/>
                <a:cs typeface="Oswald"/>
                <a:sym typeface="Oswald"/>
              </a:defRPr>
            </a:lvl2pPr>
            <a:lvl3pPr lvl="2" rtl="0">
              <a:spcBef>
                <a:spcPts val="0"/>
              </a:spcBef>
              <a:spcAft>
                <a:spcPts val="0"/>
              </a:spcAft>
              <a:buSzPts val="2000"/>
              <a:buFont typeface="Oswald"/>
              <a:buNone/>
              <a:defRPr b="1" sz="2000">
                <a:latin typeface="Oswald"/>
                <a:ea typeface="Oswald"/>
                <a:cs typeface="Oswald"/>
                <a:sym typeface="Oswald"/>
              </a:defRPr>
            </a:lvl3pPr>
            <a:lvl4pPr lvl="3" rtl="0">
              <a:spcBef>
                <a:spcPts val="0"/>
              </a:spcBef>
              <a:spcAft>
                <a:spcPts val="0"/>
              </a:spcAft>
              <a:buSzPts val="2000"/>
              <a:buFont typeface="Oswald"/>
              <a:buNone/>
              <a:defRPr b="1" sz="2000">
                <a:latin typeface="Oswald"/>
                <a:ea typeface="Oswald"/>
                <a:cs typeface="Oswald"/>
                <a:sym typeface="Oswald"/>
              </a:defRPr>
            </a:lvl4pPr>
            <a:lvl5pPr lvl="4" rtl="0">
              <a:spcBef>
                <a:spcPts val="0"/>
              </a:spcBef>
              <a:spcAft>
                <a:spcPts val="0"/>
              </a:spcAft>
              <a:buSzPts val="2000"/>
              <a:buFont typeface="Oswald"/>
              <a:buNone/>
              <a:defRPr b="1" sz="2000">
                <a:latin typeface="Oswald"/>
                <a:ea typeface="Oswald"/>
                <a:cs typeface="Oswald"/>
                <a:sym typeface="Oswald"/>
              </a:defRPr>
            </a:lvl5pPr>
            <a:lvl6pPr lvl="5" rtl="0">
              <a:spcBef>
                <a:spcPts val="0"/>
              </a:spcBef>
              <a:spcAft>
                <a:spcPts val="0"/>
              </a:spcAft>
              <a:buSzPts val="2000"/>
              <a:buFont typeface="Oswald"/>
              <a:buNone/>
              <a:defRPr b="1" sz="2000">
                <a:latin typeface="Oswald"/>
                <a:ea typeface="Oswald"/>
                <a:cs typeface="Oswald"/>
                <a:sym typeface="Oswald"/>
              </a:defRPr>
            </a:lvl6pPr>
            <a:lvl7pPr lvl="6" rtl="0">
              <a:spcBef>
                <a:spcPts val="0"/>
              </a:spcBef>
              <a:spcAft>
                <a:spcPts val="0"/>
              </a:spcAft>
              <a:buSzPts val="2000"/>
              <a:buFont typeface="Oswald"/>
              <a:buNone/>
              <a:defRPr b="1" sz="2000">
                <a:latin typeface="Oswald"/>
                <a:ea typeface="Oswald"/>
                <a:cs typeface="Oswald"/>
                <a:sym typeface="Oswald"/>
              </a:defRPr>
            </a:lvl7pPr>
            <a:lvl8pPr lvl="7" rtl="0">
              <a:spcBef>
                <a:spcPts val="0"/>
              </a:spcBef>
              <a:spcAft>
                <a:spcPts val="0"/>
              </a:spcAft>
              <a:buSzPts val="2000"/>
              <a:buFont typeface="Oswald"/>
              <a:buNone/>
              <a:defRPr b="1" sz="2000">
                <a:latin typeface="Oswald"/>
                <a:ea typeface="Oswald"/>
                <a:cs typeface="Oswald"/>
                <a:sym typeface="Oswald"/>
              </a:defRPr>
            </a:lvl8pPr>
            <a:lvl9pPr lvl="8" rtl="0">
              <a:spcBef>
                <a:spcPts val="0"/>
              </a:spcBef>
              <a:spcAft>
                <a:spcPts val="0"/>
              </a:spcAft>
              <a:buSzPts val="2000"/>
              <a:buFont typeface="Oswald"/>
              <a:buNone/>
              <a:defRPr b="1" sz="2000">
                <a:latin typeface="Oswald"/>
                <a:ea typeface="Oswald"/>
                <a:cs typeface="Oswald"/>
                <a:sym typeface="Oswald"/>
              </a:defRPr>
            </a:lvl9pPr>
          </a:lstStyle>
          <a:p/>
        </p:txBody>
      </p:sp>
      <p:sp>
        <p:nvSpPr>
          <p:cNvPr id="525" name="Google Shape;525;p28"/>
          <p:cNvSpPr/>
          <p:nvPr/>
        </p:nvSpPr>
        <p:spPr>
          <a:xfrm rot="5400000">
            <a:off x="7653104" y="4101600"/>
            <a:ext cx="1835100" cy="24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rot="8100000">
            <a:off x="8431708" y="2435954"/>
            <a:ext cx="277893" cy="277893"/>
          </a:xfrm>
          <a:prstGeom prst="plus">
            <a:avLst>
              <a:gd fmla="val 355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rot="8100000">
            <a:off x="8431708" y="2778917"/>
            <a:ext cx="277893" cy="277893"/>
          </a:xfrm>
          <a:prstGeom prst="plus">
            <a:avLst>
              <a:gd fmla="val 355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8126075" y="-508950"/>
            <a:ext cx="1460700" cy="1460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327625" y="3971150"/>
            <a:ext cx="1525500" cy="152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530" name="Shape 530"/>
        <p:cNvGrpSpPr/>
        <p:nvPr/>
      </p:nvGrpSpPr>
      <p:grpSpPr>
        <a:xfrm>
          <a:off x="0" y="0"/>
          <a:ext cx="0" cy="0"/>
          <a:chOff x="0" y="0"/>
          <a:chExt cx="0" cy="0"/>
        </a:xfrm>
      </p:grpSpPr>
      <p:grpSp>
        <p:nvGrpSpPr>
          <p:cNvPr id="531" name="Google Shape;531;p29"/>
          <p:cNvGrpSpPr/>
          <p:nvPr/>
        </p:nvGrpSpPr>
        <p:grpSpPr>
          <a:xfrm>
            <a:off x="2480622" y="4633877"/>
            <a:ext cx="4182751" cy="402045"/>
            <a:chOff x="-79178" y="4632327"/>
            <a:chExt cx="4182751" cy="402045"/>
          </a:xfrm>
        </p:grpSpPr>
        <p:sp>
          <p:nvSpPr>
            <p:cNvPr id="532" name="Google Shape;532;p29"/>
            <p:cNvSpPr/>
            <p:nvPr/>
          </p:nvSpPr>
          <p:spPr>
            <a:xfrm rot="10800000">
              <a:off x="192473" y="463831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rot="10800000">
              <a:off x="-79178" y="463831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rot="10800000">
              <a:off x="192473" y="4926373"/>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rot="10800000">
              <a:off x="-79178" y="4926373"/>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rot="10800000">
              <a:off x="735773" y="463489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rot="10800000">
              <a:off x="464122" y="463489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rot="10800000">
              <a:off x="735773" y="4922948"/>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p:nvPr/>
          </p:nvSpPr>
          <p:spPr>
            <a:xfrm rot="10800000">
              <a:off x="464122" y="4922948"/>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rot="10800000">
              <a:off x="1279073" y="4636602"/>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
            <p:cNvSpPr/>
            <p:nvPr/>
          </p:nvSpPr>
          <p:spPr>
            <a:xfrm rot="10800000">
              <a:off x="1007422" y="4636602"/>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p:nvPr/>
          </p:nvSpPr>
          <p:spPr>
            <a:xfrm rot="10800000">
              <a:off x="1279073" y="492466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rot="10800000">
              <a:off x="1007422" y="492466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rot="10800000">
              <a:off x="1822373" y="4633177"/>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rot="10800000">
              <a:off x="1550722" y="4633177"/>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p:nvPr/>
          </p:nvSpPr>
          <p:spPr>
            <a:xfrm rot="10800000">
              <a:off x="1822373" y="492123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9"/>
            <p:cNvSpPr/>
            <p:nvPr/>
          </p:nvSpPr>
          <p:spPr>
            <a:xfrm rot="10800000">
              <a:off x="1550722" y="492123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rot="10800000">
              <a:off x="2365673" y="463746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rot="10800000">
              <a:off x="2094022" y="463746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rot="10800000">
              <a:off x="2365673" y="4925523"/>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rot="10800000">
              <a:off x="2094022" y="4925523"/>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rot="10800000">
              <a:off x="2908973" y="463404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rot="10800000">
              <a:off x="2637322" y="463404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rot="10800000">
              <a:off x="2908973" y="4922098"/>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rot="10800000">
              <a:off x="2637322" y="4922098"/>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p:nvPr/>
          </p:nvSpPr>
          <p:spPr>
            <a:xfrm rot="10800000">
              <a:off x="3452273" y="4635752"/>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9"/>
            <p:cNvSpPr/>
            <p:nvPr/>
          </p:nvSpPr>
          <p:spPr>
            <a:xfrm rot="10800000">
              <a:off x="3180622" y="4635752"/>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9"/>
            <p:cNvSpPr/>
            <p:nvPr/>
          </p:nvSpPr>
          <p:spPr>
            <a:xfrm rot="10800000">
              <a:off x="3452273" y="492381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9"/>
            <p:cNvSpPr/>
            <p:nvPr/>
          </p:nvSpPr>
          <p:spPr>
            <a:xfrm rot="10800000">
              <a:off x="3180622" y="4923810"/>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9"/>
            <p:cNvSpPr/>
            <p:nvPr/>
          </p:nvSpPr>
          <p:spPr>
            <a:xfrm rot="10800000">
              <a:off x="3995573" y="4632327"/>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9"/>
            <p:cNvSpPr/>
            <p:nvPr/>
          </p:nvSpPr>
          <p:spPr>
            <a:xfrm rot="10800000">
              <a:off x="3723922" y="4632327"/>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9"/>
            <p:cNvSpPr/>
            <p:nvPr/>
          </p:nvSpPr>
          <p:spPr>
            <a:xfrm rot="10800000">
              <a:off x="3995573" y="492038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9"/>
            <p:cNvSpPr/>
            <p:nvPr/>
          </p:nvSpPr>
          <p:spPr>
            <a:xfrm rot="10800000">
              <a:off x="3723922" y="4920385"/>
              <a:ext cx="108000" cy="10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4" name="Google Shape;564;p29"/>
          <p:cNvPicPr preferRelativeResize="0"/>
          <p:nvPr/>
        </p:nvPicPr>
        <p:blipFill rotWithShape="1">
          <a:blip r:embed="rId2">
            <a:alphaModFix/>
          </a:blip>
          <a:srcRect b="0" l="19" r="9" t="0"/>
          <a:stretch/>
        </p:blipFill>
        <p:spPr>
          <a:xfrm>
            <a:off x="7769325" y="149773"/>
            <a:ext cx="1218400" cy="7919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4">
    <p:spTree>
      <p:nvGrpSpPr>
        <p:cNvPr id="565" name="Shape 565"/>
        <p:cNvGrpSpPr/>
        <p:nvPr/>
      </p:nvGrpSpPr>
      <p:grpSpPr>
        <a:xfrm>
          <a:off x="0" y="0"/>
          <a:ext cx="0" cy="0"/>
          <a:chOff x="0" y="0"/>
          <a:chExt cx="0" cy="0"/>
        </a:xfrm>
      </p:grpSpPr>
      <p:sp>
        <p:nvSpPr>
          <p:cNvPr id="566" name="Google Shape;566;p30"/>
          <p:cNvSpPr/>
          <p:nvPr/>
        </p:nvSpPr>
        <p:spPr>
          <a:xfrm>
            <a:off x="7943750" y="3658401"/>
            <a:ext cx="1563000" cy="211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0"/>
          <p:cNvSpPr/>
          <p:nvPr/>
        </p:nvSpPr>
        <p:spPr>
          <a:xfrm rot="2700000">
            <a:off x="7250217" y="3645979"/>
            <a:ext cx="236739" cy="236739"/>
          </a:xfrm>
          <a:prstGeom prst="plus">
            <a:avLst>
              <a:gd fmla="val 355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0"/>
          <p:cNvSpPr/>
          <p:nvPr/>
        </p:nvSpPr>
        <p:spPr>
          <a:xfrm rot="2700000">
            <a:off x="7542326" y="3645979"/>
            <a:ext cx="236739" cy="236739"/>
          </a:xfrm>
          <a:prstGeom prst="plus">
            <a:avLst>
              <a:gd fmla="val 355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 name="Google Shape;569;p30"/>
          <p:cNvGrpSpPr/>
          <p:nvPr/>
        </p:nvGrpSpPr>
        <p:grpSpPr>
          <a:xfrm rot="10800000">
            <a:off x="2480625" y="283675"/>
            <a:ext cx="4182751" cy="402045"/>
            <a:chOff x="-79178" y="4632327"/>
            <a:chExt cx="4182751" cy="402045"/>
          </a:xfrm>
        </p:grpSpPr>
        <p:sp>
          <p:nvSpPr>
            <p:cNvPr id="570" name="Google Shape;570;p30"/>
            <p:cNvSpPr/>
            <p:nvPr/>
          </p:nvSpPr>
          <p:spPr>
            <a:xfrm rot="10800000">
              <a:off x="192473"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rot="10800000">
              <a:off x="-79178"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rot="10800000">
              <a:off x="192473"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rot="10800000">
              <a:off x="-79178"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rot="10800000">
              <a:off x="735773"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rot="10800000">
              <a:off x="464122"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rot="10800000">
              <a:off x="735773"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rot="10800000">
              <a:off x="464122"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rot="10800000">
              <a:off x="1279073"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rot="10800000">
              <a:off x="1007422"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rot="10800000">
              <a:off x="1279073"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rot="10800000">
              <a:off x="1007422"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rot="10800000">
              <a:off x="1822373"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rot="10800000">
              <a:off x="1550722"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rot="10800000">
              <a:off x="1822373"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0"/>
            <p:cNvSpPr/>
            <p:nvPr/>
          </p:nvSpPr>
          <p:spPr>
            <a:xfrm rot="10800000">
              <a:off x="1550722"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0"/>
            <p:cNvSpPr/>
            <p:nvPr/>
          </p:nvSpPr>
          <p:spPr>
            <a:xfrm rot="10800000">
              <a:off x="2365673"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rot="10800000">
              <a:off x="2094022"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0"/>
            <p:cNvSpPr/>
            <p:nvPr/>
          </p:nvSpPr>
          <p:spPr>
            <a:xfrm rot="10800000">
              <a:off x="2365673"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rot="10800000">
              <a:off x="2094022"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rot="10800000">
              <a:off x="2908973"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rot="10800000">
              <a:off x="2637322"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0"/>
            <p:cNvSpPr/>
            <p:nvPr/>
          </p:nvSpPr>
          <p:spPr>
            <a:xfrm rot="10800000">
              <a:off x="2908973"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0"/>
            <p:cNvSpPr/>
            <p:nvPr/>
          </p:nvSpPr>
          <p:spPr>
            <a:xfrm rot="10800000">
              <a:off x="2637322"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rot="10800000">
              <a:off x="3452273"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rot="10800000">
              <a:off x="3180622"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0"/>
            <p:cNvSpPr/>
            <p:nvPr/>
          </p:nvSpPr>
          <p:spPr>
            <a:xfrm rot="10800000">
              <a:off x="3452273"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rot="10800000">
              <a:off x="3180622"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rot="10800000">
              <a:off x="3995573"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0"/>
            <p:cNvSpPr/>
            <p:nvPr/>
          </p:nvSpPr>
          <p:spPr>
            <a:xfrm rot="10800000">
              <a:off x="3723922"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0"/>
            <p:cNvSpPr/>
            <p:nvPr/>
          </p:nvSpPr>
          <p:spPr>
            <a:xfrm rot="10800000">
              <a:off x="3995573"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0"/>
            <p:cNvSpPr/>
            <p:nvPr/>
          </p:nvSpPr>
          <p:spPr>
            <a:xfrm rot="10800000">
              <a:off x="3723922"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 name="Google Shape;602;p30"/>
          <p:cNvSpPr/>
          <p:nvPr/>
        </p:nvSpPr>
        <p:spPr>
          <a:xfrm rot="10800000">
            <a:off x="-9" y="3556898"/>
            <a:ext cx="1525500" cy="152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0" name="Shape 90"/>
        <p:cNvGrpSpPr/>
        <p:nvPr/>
      </p:nvGrpSpPr>
      <p:grpSpPr>
        <a:xfrm>
          <a:off x="0" y="0"/>
          <a:ext cx="0" cy="0"/>
          <a:chOff x="0" y="0"/>
          <a:chExt cx="0" cy="0"/>
        </a:xfrm>
      </p:grpSpPr>
      <p:sp>
        <p:nvSpPr>
          <p:cNvPr id="91" name="Google Shape;91;p4"/>
          <p:cNvSpPr/>
          <p:nvPr/>
        </p:nvSpPr>
        <p:spPr>
          <a:xfrm>
            <a:off x="1977750" y="1267625"/>
            <a:ext cx="5188500" cy="260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txBox="1"/>
          <p:nvPr>
            <p:ph type="title"/>
          </p:nvPr>
        </p:nvSpPr>
        <p:spPr>
          <a:xfrm>
            <a:off x="2416650" y="2247800"/>
            <a:ext cx="4310700" cy="61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Font typeface="Raleway SemiBold"/>
              <a:buNone/>
              <a:defRPr b="0" sz="3600">
                <a:latin typeface="Raleway SemiBold"/>
                <a:ea typeface="Raleway SemiBold"/>
                <a:cs typeface="Raleway SemiBold"/>
                <a:sym typeface="Raleway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3" name="Google Shape;93;p4"/>
          <p:cNvSpPr txBox="1"/>
          <p:nvPr>
            <p:ph hasCustomPrompt="1" idx="2" type="title"/>
          </p:nvPr>
        </p:nvSpPr>
        <p:spPr>
          <a:xfrm>
            <a:off x="4060050" y="1517000"/>
            <a:ext cx="1023900" cy="6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Font typeface="Raleway"/>
              <a:buNone/>
              <a:defRPr sz="4800">
                <a:solidFill>
                  <a:schemeClr val="lt2"/>
                </a:solidFill>
                <a:latin typeface="Raleway"/>
                <a:ea typeface="Raleway"/>
                <a:cs typeface="Raleway"/>
                <a:sym typeface="Raleway"/>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94" name="Google Shape;94;p4"/>
          <p:cNvSpPr txBox="1"/>
          <p:nvPr>
            <p:ph idx="1" type="subTitle"/>
          </p:nvPr>
        </p:nvSpPr>
        <p:spPr>
          <a:xfrm>
            <a:off x="2416650" y="2839775"/>
            <a:ext cx="4310700" cy="802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4"/>
          <p:cNvSpPr/>
          <p:nvPr/>
        </p:nvSpPr>
        <p:spPr>
          <a:xfrm rot="10800000">
            <a:off x="4" y="4428925"/>
            <a:ext cx="1835100" cy="248700"/>
          </a:xfrm>
          <a:prstGeom prst="rect">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7308904" y="458875"/>
            <a:ext cx="1835100" cy="248700"/>
          </a:xfrm>
          <a:prstGeom prst="rect">
            <a:avLst/>
          </a:prstGeom>
          <a:solidFill>
            <a:srgbClr val="002A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4"/>
          <p:cNvPicPr preferRelativeResize="0"/>
          <p:nvPr/>
        </p:nvPicPr>
        <p:blipFill rotWithShape="1">
          <a:blip r:embed="rId2">
            <a:alphaModFix/>
          </a:blip>
          <a:srcRect b="0" l="19" r="9" t="0"/>
          <a:stretch/>
        </p:blipFill>
        <p:spPr>
          <a:xfrm>
            <a:off x="175150" y="149773"/>
            <a:ext cx="1218400" cy="7919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 name="Shape 98"/>
        <p:cNvGrpSpPr/>
        <p:nvPr/>
      </p:nvGrpSpPr>
      <p:grpSpPr>
        <a:xfrm>
          <a:off x="0" y="0"/>
          <a:ext cx="0" cy="0"/>
          <a:chOff x="0" y="0"/>
          <a:chExt cx="0" cy="0"/>
        </a:xfrm>
      </p:grpSpPr>
      <p:sp>
        <p:nvSpPr>
          <p:cNvPr id="99" name="Google Shape;99;p5"/>
          <p:cNvSpPr/>
          <p:nvPr/>
        </p:nvSpPr>
        <p:spPr>
          <a:xfrm>
            <a:off x="572700" y="1211475"/>
            <a:ext cx="7998600" cy="407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txBox="1"/>
          <p:nvPr>
            <p:ph type="title"/>
          </p:nvPr>
        </p:nvSpPr>
        <p:spPr>
          <a:xfrm>
            <a:off x="720000" y="570550"/>
            <a:ext cx="7851300" cy="570600"/>
          </a:xfrm>
          <a:prstGeom prst="rect">
            <a:avLst/>
          </a:prstGeom>
        </p:spPr>
        <p:txBody>
          <a:bodyPr anchorCtr="0" anchor="t" bIns="91425" lIns="91425" spcFirstLastPara="1" rIns="91425" wrap="square" tIns="91425">
            <a:noAutofit/>
          </a:bodyPr>
          <a:lstStyle>
            <a:lvl1pPr lvl="0">
              <a:spcBef>
                <a:spcPts val="0"/>
              </a:spcBef>
              <a:spcAft>
                <a:spcPts val="0"/>
              </a:spcAft>
              <a:buSzPts val="3500"/>
              <a:buFont typeface="Raleway SemiBold"/>
              <a:buNone/>
              <a:defRPr b="0">
                <a:latin typeface="Raleway SemiBold"/>
                <a:ea typeface="Raleway SemiBold"/>
                <a:cs typeface="Raleway SemiBold"/>
                <a:sym typeface="Raleway SemiBold"/>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01" name="Google Shape;101;p5"/>
          <p:cNvSpPr txBox="1"/>
          <p:nvPr>
            <p:ph idx="1" type="body"/>
          </p:nvPr>
        </p:nvSpPr>
        <p:spPr>
          <a:xfrm>
            <a:off x="720000" y="1268175"/>
            <a:ext cx="7704000" cy="3300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642D10"/>
              </a:buClr>
              <a:buSzPts val="1200"/>
              <a:buFont typeface="Open Sans Light"/>
              <a:buAutoNum type="arabicPeriod"/>
              <a:defRPr sz="1200">
                <a:latin typeface="Open Sans Light"/>
                <a:ea typeface="Open Sans Light"/>
                <a:cs typeface="Open Sans Light"/>
                <a:sym typeface="Open Sans Light"/>
              </a:defRPr>
            </a:lvl1pPr>
            <a:lvl2pPr indent="-304800" lvl="1" marL="914400">
              <a:spcBef>
                <a:spcPts val="0"/>
              </a:spcBef>
              <a:spcAft>
                <a:spcPts val="0"/>
              </a:spcAft>
              <a:buClr>
                <a:srgbClr val="642D10"/>
              </a:buClr>
              <a:buSzPts val="1200"/>
              <a:buFont typeface="Open Sans Light"/>
              <a:buAutoNum type="alphaLcPeriod"/>
              <a:defRPr>
                <a:latin typeface="Open Sans Light"/>
                <a:ea typeface="Open Sans Light"/>
                <a:cs typeface="Open Sans Light"/>
                <a:sym typeface="Open Sans Light"/>
              </a:defRPr>
            </a:lvl2pPr>
            <a:lvl3pPr indent="-304800" lvl="2" marL="1371600">
              <a:spcBef>
                <a:spcPts val="0"/>
              </a:spcBef>
              <a:spcAft>
                <a:spcPts val="0"/>
              </a:spcAft>
              <a:buClr>
                <a:srgbClr val="642D10"/>
              </a:buClr>
              <a:buSzPts val="1200"/>
              <a:buFont typeface="Open Sans Light"/>
              <a:buAutoNum type="romanLcPeriod"/>
              <a:defRPr>
                <a:latin typeface="Open Sans Light"/>
                <a:ea typeface="Open Sans Light"/>
                <a:cs typeface="Open Sans Light"/>
                <a:sym typeface="Open Sans Light"/>
              </a:defRPr>
            </a:lvl3pPr>
            <a:lvl4pPr indent="-304800" lvl="3" marL="1828800">
              <a:spcBef>
                <a:spcPts val="0"/>
              </a:spcBef>
              <a:spcAft>
                <a:spcPts val="0"/>
              </a:spcAft>
              <a:buClr>
                <a:srgbClr val="642D10"/>
              </a:buClr>
              <a:buSzPts val="1200"/>
              <a:buFont typeface="Open Sans Light"/>
              <a:buAutoNum type="arabicPeriod"/>
              <a:defRPr>
                <a:latin typeface="Open Sans Light"/>
                <a:ea typeface="Open Sans Light"/>
                <a:cs typeface="Open Sans Light"/>
                <a:sym typeface="Open Sans Light"/>
              </a:defRPr>
            </a:lvl4pPr>
            <a:lvl5pPr indent="-304800" lvl="4" marL="2286000">
              <a:spcBef>
                <a:spcPts val="0"/>
              </a:spcBef>
              <a:spcAft>
                <a:spcPts val="0"/>
              </a:spcAft>
              <a:buClr>
                <a:srgbClr val="642D10"/>
              </a:buClr>
              <a:buSzPts val="1200"/>
              <a:buFont typeface="Open Sans Light"/>
              <a:buAutoNum type="alphaLcPeriod"/>
              <a:defRPr>
                <a:latin typeface="Open Sans Light"/>
                <a:ea typeface="Open Sans Light"/>
                <a:cs typeface="Open Sans Light"/>
                <a:sym typeface="Open Sans Light"/>
              </a:defRPr>
            </a:lvl5pPr>
            <a:lvl6pPr indent="-304800" lvl="5" marL="2743200">
              <a:spcBef>
                <a:spcPts val="0"/>
              </a:spcBef>
              <a:spcAft>
                <a:spcPts val="0"/>
              </a:spcAft>
              <a:buClr>
                <a:srgbClr val="642D10"/>
              </a:buClr>
              <a:buSzPts val="1200"/>
              <a:buFont typeface="Open Sans Light"/>
              <a:buAutoNum type="romanLcPeriod"/>
              <a:defRPr>
                <a:latin typeface="Open Sans Light"/>
                <a:ea typeface="Open Sans Light"/>
                <a:cs typeface="Open Sans Light"/>
                <a:sym typeface="Open Sans Light"/>
              </a:defRPr>
            </a:lvl6pPr>
            <a:lvl7pPr indent="-304800" lvl="6" marL="3200400">
              <a:spcBef>
                <a:spcPts val="0"/>
              </a:spcBef>
              <a:spcAft>
                <a:spcPts val="0"/>
              </a:spcAft>
              <a:buClr>
                <a:srgbClr val="642D10"/>
              </a:buClr>
              <a:buSzPts val="1200"/>
              <a:buFont typeface="Open Sans Light"/>
              <a:buAutoNum type="arabicPeriod"/>
              <a:defRPr>
                <a:latin typeface="Open Sans Light"/>
                <a:ea typeface="Open Sans Light"/>
                <a:cs typeface="Open Sans Light"/>
                <a:sym typeface="Open Sans Light"/>
              </a:defRPr>
            </a:lvl7pPr>
            <a:lvl8pPr indent="-304800" lvl="7" marL="3657600">
              <a:spcBef>
                <a:spcPts val="0"/>
              </a:spcBef>
              <a:spcAft>
                <a:spcPts val="0"/>
              </a:spcAft>
              <a:buClr>
                <a:srgbClr val="642D10"/>
              </a:buClr>
              <a:buSzPts val="1200"/>
              <a:buFont typeface="Open Sans Light"/>
              <a:buAutoNum type="alphaLcPeriod"/>
              <a:defRPr>
                <a:latin typeface="Open Sans Light"/>
                <a:ea typeface="Open Sans Light"/>
                <a:cs typeface="Open Sans Light"/>
                <a:sym typeface="Open Sans Light"/>
              </a:defRPr>
            </a:lvl8pPr>
            <a:lvl9pPr indent="-304800" lvl="8" marL="4114800">
              <a:spcBef>
                <a:spcPts val="0"/>
              </a:spcBef>
              <a:spcAft>
                <a:spcPts val="0"/>
              </a:spcAft>
              <a:buClr>
                <a:srgbClr val="642D10"/>
              </a:buClr>
              <a:buSzPts val="1200"/>
              <a:buFont typeface="Open Sans Light"/>
              <a:buAutoNum type="romanLcPeriod"/>
              <a:defRPr>
                <a:latin typeface="Open Sans Light"/>
                <a:ea typeface="Open Sans Light"/>
                <a:cs typeface="Open Sans Light"/>
                <a:sym typeface="Open Sans Light"/>
              </a:defRPr>
            </a:lvl9pPr>
          </a:lstStyle>
          <a:p/>
        </p:txBody>
      </p:sp>
      <p:pic>
        <p:nvPicPr>
          <p:cNvPr id="102" name="Google Shape;102;p5"/>
          <p:cNvPicPr preferRelativeResize="0"/>
          <p:nvPr/>
        </p:nvPicPr>
        <p:blipFill rotWithShape="1">
          <a:blip r:embed="rId2">
            <a:alphaModFix/>
          </a:blip>
          <a:srcRect b="0" l="19" r="9" t="0"/>
          <a:stretch/>
        </p:blipFill>
        <p:spPr>
          <a:xfrm>
            <a:off x="7726275" y="149773"/>
            <a:ext cx="1218400" cy="7919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3" name="Shape 103"/>
        <p:cNvGrpSpPr/>
        <p:nvPr/>
      </p:nvGrpSpPr>
      <p:grpSpPr>
        <a:xfrm>
          <a:off x="0" y="0"/>
          <a:ext cx="0" cy="0"/>
          <a:chOff x="0" y="0"/>
          <a:chExt cx="0" cy="0"/>
        </a:xfrm>
      </p:grpSpPr>
      <p:sp>
        <p:nvSpPr>
          <p:cNvPr id="104" name="Google Shape;104;p6"/>
          <p:cNvSpPr/>
          <p:nvPr/>
        </p:nvSpPr>
        <p:spPr>
          <a:xfrm>
            <a:off x="2893525" y="3180300"/>
            <a:ext cx="4361100" cy="130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2885975" y="1497450"/>
            <a:ext cx="4361100" cy="130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txBox="1"/>
          <p:nvPr>
            <p:ph idx="1" type="subTitle"/>
          </p:nvPr>
        </p:nvSpPr>
        <p:spPr>
          <a:xfrm>
            <a:off x="3007475" y="1572900"/>
            <a:ext cx="41304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Raleway Medium"/>
              <a:buNone/>
              <a:defRPr sz="2000">
                <a:latin typeface="Raleway Medium"/>
                <a:ea typeface="Raleway Medium"/>
                <a:cs typeface="Raleway Medium"/>
                <a:sym typeface="Raleway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 name="Google Shape;107;p6"/>
          <p:cNvSpPr txBox="1"/>
          <p:nvPr>
            <p:ph idx="2" type="subTitle"/>
          </p:nvPr>
        </p:nvSpPr>
        <p:spPr>
          <a:xfrm>
            <a:off x="3007475" y="1916747"/>
            <a:ext cx="413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6"/>
          <p:cNvSpPr txBox="1"/>
          <p:nvPr>
            <p:ph hasCustomPrompt="1" type="title"/>
          </p:nvPr>
        </p:nvSpPr>
        <p:spPr>
          <a:xfrm>
            <a:off x="1889372" y="1572900"/>
            <a:ext cx="996600" cy="130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55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9" name="Google Shape;109;p6"/>
          <p:cNvSpPr txBox="1"/>
          <p:nvPr>
            <p:ph idx="3" type="subTitle"/>
          </p:nvPr>
        </p:nvSpPr>
        <p:spPr>
          <a:xfrm>
            <a:off x="3007475" y="3262850"/>
            <a:ext cx="41304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Raleway Medium"/>
              <a:buNone/>
              <a:defRPr sz="2000">
                <a:latin typeface="Raleway Medium"/>
                <a:ea typeface="Raleway Medium"/>
                <a:cs typeface="Raleway Medium"/>
                <a:sym typeface="Raleway Medium"/>
              </a:defRPr>
            </a:lvl1pPr>
            <a:lvl2pPr lvl="1" rtl="0" algn="r">
              <a:spcBef>
                <a:spcPts val="0"/>
              </a:spcBef>
              <a:spcAft>
                <a:spcPts val="0"/>
              </a:spcAft>
              <a:buSzPts val="1400"/>
              <a:buFont typeface="Raleway Medium"/>
              <a:buNone/>
              <a:defRPr>
                <a:latin typeface="Raleway Medium"/>
                <a:ea typeface="Raleway Medium"/>
                <a:cs typeface="Raleway Medium"/>
                <a:sym typeface="Raleway Medium"/>
              </a:defRPr>
            </a:lvl2pPr>
            <a:lvl3pPr lvl="2" rtl="0" algn="r">
              <a:spcBef>
                <a:spcPts val="0"/>
              </a:spcBef>
              <a:spcAft>
                <a:spcPts val="0"/>
              </a:spcAft>
              <a:buSzPts val="1400"/>
              <a:buFont typeface="Raleway Medium"/>
              <a:buNone/>
              <a:defRPr>
                <a:latin typeface="Raleway Medium"/>
                <a:ea typeface="Raleway Medium"/>
                <a:cs typeface="Raleway Medium"/>
                <a:sym typeface="Raleway Medium"/>
              </a:defRPr>
            </a:lvl3pPr>
            <a:lvl4pPr lvl="3" rtl="0" algn="r">
              <a:spcBef>
                <a:spcPts val="0"/>
              </a:spcBef>
              <a:spcAft>
                <a:spcPts val="0"/>
              </a:spcAft>
              <a:buSzPts val="1400"/>
              <a:buFont typeface="Raleway Medium"/>
              <a:buNone/>
              <a:defRPr>
                <a:latin typeface="Raleway Medium"/>
                <a:ea typeface="Raleway Medium"/>
                <a:cs typeface="Raleway Medium"/>
                <a:sym typeface="Raleway Medium"/>
              </a:defRPr>
            </a:lvl4pPr>
            <a:lvl5pPr lvl="4" rtl="0" algn="r">
              <a:spcBef>
                <a:spcPts val="0"/>
              </a:spcBef>
              <a:spcAft>
                <a:spcPts val="0"/>
              </a:spcAft>
              <a:buSzPts val="1400"/>
              <a:buFont typeface="Raleway Medium"/>
              <a:buNone/>
              <a:defRPr>
                <a:latin typeface="Raleway Medium"/>
                <a:ea typeface="Raleway Medium"/>
                <a:cs typeface="Raleway Medium"/>
                <a:sym typeface="Raleway Medium"/>
              </a:defRPr>
            </a:lvl5pPr>
            <a:lvl6pPr lvl="5" rtl="0" algn="r">
              <a:spcBef>
                <a:spcPts val="0"/>
              </a:spcBef>
              <a:spcAft>
                <a:spcPts val="0"/>
              </a:spcAft>
              <a:buSzPts val="1400"/>
              <a:buFont typeface="Raleway Medium"/>
              <a:buNone/>
              <a:defRPr>
                <a:latin typeface="Raleway Medium"/>
                <a:ea typeface="Raleway Medium"/>
                <a:cs typeface="Raleway Medium"/>
                <a:sym typeface="Raleway Medium"/>
              </a:defRPr>
            </a:lvl6pPr>
            <a:lvl7pPr lvl="6" rtl="0" algn="r">
              <a:spcBef>
                <a:spcPts val="0"/>
              </a:spcBef>
              <a:spcAft>
                <a:spcPts val="0"/>
              </a:spcAft>
              <a:buSzPts val="1400"/>
              <a:buFont typeface="Raleway Medium"/>
              <a:buNone/>
              <a:defRPr>
                <a:latin typeface="Raleway Medium"/>
                <a:ea typeface="Raleway Medium"/>
                <a:cs typeface="Raleway Medium"/>
                <a:sym typeface="Raleway Medium"/>
              </a:defRPr>
            </a:lvl7pPr>
            <a:lvl8pPr lvl="7" rtl="0" algn="r">
              <a:spcBef>
                <a:spcPts val="0"/>
              </a:spcBef>
              <a:spcAft>
                <a:spcPts val="0"/>
              </a:spcAft>
              <a:buSzPts val="1400"/>
              <a:buFont typeface="Raleway Medium"/>
              <a:buNone/>
              <a:defRPr>
                <a:latin typeface="Raleway Medium"/>
                <a:ea typeface="Raleway Medium"/>
                <a:cs typeface="Raleway Medium"/>
                <a:sym typeface="Raleway Medium"/>
              </a:defRPr>
            </a:lvl8pPr>
            <a:lvl9pPr lvl="8" rtl="0" algn="r">
              <a:spcBef>
                <a:spcPts val="0"/>
              </a:spcBef>
              <a:spcAft>
                <a:spcPts val="0"/>
              </a:spcAft>
              <a:buSzPts val="1400"/>
              <a:buFont typeface="Raleway Medium"/>
              <a:buNone/>
              <a:defRPr>
                <a:latin typeface="Raleway Medium"/>
                <a:ea typeface="Raleway Medium"/>
                <a:cs typeface="Raleway Medium"/>
                <a:sym typeface="Raleway Medium"/>
              </a:defRPr>
            </a:lvl9pPr>
          </a:lstStyle>
          <a:p/>
        </p:txBody>
      </p:sp>
      <p:sp>
        <p:nvSpPr>
          <p:cNvPr id="110" name="Google Shape;110;p6"/>
          <p:cNvSpPr txBox="1"/>
          <p:nvPr>
            <p:ph idx="4" type="subTitle"/>
          </p:nvPr>
        </p:nvSpPr>
        <p:spPr>
          <a:xfrm>
            <a:off x="3007475" y="3605800"/>
            <a:ext cx="413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11" name="Google Shape;111;p6"/>
          <p:cNvSpPr txBox="1"/>
          <p:nvPr>
            <p:ph hasCustomPrompt="1" idx="5" type="title"/>
          </p:nvPr>
        </p:nvSpPr>
        <p:spPr>
          <a:xfrm>
            <a:off x="1889372" y="3255750"/>
            <a:ext cx="996600" cy="130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55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2" name="Google Shape;112;p6"/>
          <p:cNvSpPr txBox="1"/>
          <p:nvPr>
            <p:ph idx="6" type="title"/>
          </p:nvPr>
        </p:nvSpPr>
        <p:spPr>
          <a:xfrm>
            <a:off x="720000" y="570550"/>
            <a:ext cx="2727900" cy="57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aleway SemiBold"/>
              <a:buNone/>
              <a:defRPr b="0" sz="3500">
                <a:solidFill>
                  <a:schemeClr val="dk1"/>
                </a:solidFill>
                <a:latin typeface="Raleway SemiBold"/>
                <a:ea typeface="Raleway SemiBold"/>
                <a:cs typeface="Raleway SemiBold"/>
                <a:sym typeface="Raleway SemiBold"/>
              </a:defRPr>
            </a:lvl1pPr>
            <a:lvl2pPr lvl="1"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2pPr>
            <a:lvl3pPr lvl="2"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3pPr>
            <a:lvl4pPr lvl="3"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4pPr>
            <a:lvl5pPr lvl="4"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5pPr>
            <a:lvl6pPr lvl="5"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6pPr>
            <a:lvl7pPr lvl="6"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7pPr>
            <a:lvl8pPr lvl="7"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8pPr>
            <a:lvl9pPr lvl="8" rtl="0">
              <a:spcBef>
                <a:spcPts val="0"/>
              </a:spcBef>
              <a:spcAft>
                <a:spcPts val="0"/>
              </a:spcAft>
              <a:buClr>
                <a:schemeClr val="dk1"/>
              </a:buClr>
              <a:buSzPts val="3500"/>
              <a:buFont typeface="Raleway SemiBold"/>
              <a:buNone/>
              <a:defRPr sz="3500">
                <a:solidFill>
                  <a:schemeClr val="dk1"/>
                </a:solidFill>
                <a:latin typeface="Raleway SemiBold"/>
                <a:ea typeface="Raleway SemiBold"/>
                <a:cs typeface="Raleway SemiBold"/>
                <a:sym typeface="Raleway SemiBold"/>
              </a:defRPr>
            </a:lvl9pPr>
          </a:lstStyle>
          <a:p/>
        </p:txBody>
      </p:sp>
      <p:sp>
        <p:nvSpPr>
          <p:cNvPr id="113" name="Google Shape;113;p6"/>
          <p:cNvSpPr/>
          <p:nvPr/>
        </p:nvSpPr>
        <p:spPr>
          <a:xfrm rot="5400000">
            <a:off x="7653104" y="4101600"/>
            <a:ext cx="1835100" cy="248700"/>
          </a:xfrm>
          <a:prstGeom prst="rect">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8126075" y="-508950"/>
            <a:ext cx="1460700" cy="146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a:off x="-228450" y="3778375"/>
            <a:ext cx="1525500" cy="1525500"/>
          </a:xfrm>
          <a:prstGeom prst="rect">
            <a:avLst/>
          </a:prstGeom>
          <a:solidFill>
            <a:srgbClr val="002A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sp>
        <p:nvSpPr>
          <p:cNvPr id="117" name="Google Shape;117;p7"/>
          <p:cNvSpPr txBox="1"/>
          <p:nvPr>
            <p:ph type="title"/>
          </p:nvPr>
        </p:nvSpPr>
        <p:spPr>
          <a:xfrm>
            <a:off x="720000" y="570550"/>
            <a:ext cx="4840500" cy="570600"/>
          </a:xfrm>
          <a:prstGeom prst="rect">
            <a:avLst/>
          </a:prstGeom>
        </p:spPr>
        <p:txBody>
          <a:bodyPr anchorCtr="0" anchor="t" bIns="91425" lIns="91425" spcFirstLastPara="1" rIns="91425" wrap="square" tIns="91425">
            <a:noAutofit/>
          </a:bodyPr>
          <a:lstStyle>
            <a:lvl1pPr lvl="0">
              <a:spcBef>
                <a:spcPts val="0"/>
              </a:spcBef>
              <a:spcAft>
                <a:spcPts val="0"/>
              </a:spcAft>
              <a:buClr>
                <a:srgbClr val="0E2A47"/>
              </a:buClr>
              <a:buSzPts val="3500"/>
              <a:buFont typeface="Raleway SemiBold"/>
              <a:buNone/>
              <a:defRPr b="0">
                <a:solidFill>
                  <a:srgbClr val="0E2A47"/>
                </a:solidFill>
                <a:latin typeface="Raleway SemiBold"/>
                <a:ea typeface="Raleway SemiBold"/>
                <a:cs typeface="Raleway SemiBold"/>
                <a:sym typeface="Raleway SemiBold"/>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grpSp>
        <p:nvGrpSpPr>
          <p:cNvPr id="118" name="Google Shape;118;p7"/>
          <p:cNvGrpSpPr/>
          <p:nvPr/>
        </p:nvGrpSpPr>
        <p:grpSpPr>
          <a:xfrm>
            <a:off x="2480622" y="4718352"/>
            <a:ext cx="4182751" cy="402045"/>
            <a:chOff x="-79178" y="4632327"/>
            <a:chExt cx="4182751" cy="402045"/>
          </a:xfrm>
        </p:grpSpPr>
        <p:sp>
          <p:nvSpPr>
            <p:cNvPr id="119" name="Google Shape;119;p7"/>
            <p:cNvSpPr/>
            <p:nvPr/>
          </p:nvSpPr>
          <p:spPr>
            <a:xfrm rot="10800000">
              <a:off x="192473" y="4638315"/>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rot="10800000">
              <a:off x="-79178" y="4638315"/>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rot="10800000">
              <a:off x="192473" y="4926373"/>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rot="10800000">
              <a:off x="-79178" y="4926373"/>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rot="10800000">
              <a:off x="735773" y="4634890"/>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rot="10800000">
              <a:off x="464122" y="4634890"/>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rot="10800000">
              <a:off x="735773" y="4922948"/>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rot="10800000">
              <a:off x="464122" y="4922948"/>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rot="10800000">
              <a:off x="1279073" y="4636602"/>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rot="10800000">
              <a:off x="1007422" y="4636602"/>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rot="10800000">
              <a:off x="1279073" y="4924660"/>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rot="10800000">
              <a:off x="1007422" y="4924660"/>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rot="10800000">
              <a:off x="1822373" y="4633177"/>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rot="10800000">
              <a:off x="1550722" y="4633177"/>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rot="10800000">
              <a:off x="1822373" y="4921235"/>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rot="10800000">
              <a:off x="1550722" y="4921235"/>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rot="10800000">
              <a:off x="2365673" y="4637465"/>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rot="10800000">
              <a:off x="2094022" y="4637465"/>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rot="10800000">
              <a:off x="2365673" y="4925523"/>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rot="10800000">
              <a:off x="2094022" y="4925523"/>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rot="10800000">
              <a:off x="2908973" y="4634040"/>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rot="10800000">
              <a:off x="2637322" y="4634040"/>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rot="10800000">
              <a:off x="2908973" y="4922098"/>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rot="10800000">
              <a:off x="2637322" y="4922098"/>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rot="10800000">
              <a:off x="3452273" y="4635752"/>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rot="10800000">
              <a:off x="3180622" y="4635752"/>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rot="10800000">
              <a:off x="3452273" y="4923810"/>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rot="10800000">
              <a:off x="3180622" y="4923810"/>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rot="10800000">
              <a:off x="3995573" y="4632327"/>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rot="10800000">
              <a:off x="3723922" y="4632327"/>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rot="10800000">
              <a:off x="3995573" y="4920385"/>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rot="10800000">
              <a:off x="3723922" y="4920385"/>
              <a:ext cx="108000" cy="108000"/>
            </a:xfrm>
            <a:prstGeom prst="ellipse">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1" name="Google Shape;151;p7"/>
          <p:cNvPicPr preferRelativeResize="0"/>
          <p:nvPr/>
        </p:nvPicPr>
        <p:blipFill rotWithShape="1">
          <a:blip r:embed="rId2">
            <a:alphaModFix/>
          </a:blip>
          <a:srcRect b="0" l="19" r="9" t="0"/>
          <a:stretch/>
        </p:blipFill>
        <p:spPr>
          <a:xfrm>
            <a:off x="7769325" y="149773"/>
            <a:ext cx="1218400" cy="7919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2" name="Shape 152"/>
        <p:cNvGrpSpPr/>
        <p:nvPr/>
      </p:nvGrpSpPr>
      <p:grpSpPr>
        <a:xfrm>
          <a:off x="0" y="0"/>
          <a:ext cx="0" cy="0"/>
          <a:chOff x="0" y="0"/>
          <a:chExt cx="0" cy="0"/>
        </a:xfrm>
      </p:grpSpPr>
      <p:sp>
        <p:nvSpPr>
          <p:cNvPr id="153" name="Google Shape;153;p8"/>
          <p:cNvSpPr/>
          <p:nvPr/>
        </p:nvSpPr>
        <p:spPr>
          <a:xfrm>
            <a:off x="-141700" y="1154800"/>
            <a:ext cx="5186100" cy="2862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txBox="1"/>
          <p:nvPr>
            <p:ph type="title"/>
          </p:nvPr>
        </p:nvSpPr>
        <p:spPr>
          <a:xfrm>
            <a:off x="720000" y="1890725"/>
            <a:ext cx="4169100" cy="534000"/>
          </a:xfrm>
          <a:prstGeom prst="rect">
            <a:avLst/>
          </a:prstGeom>
        </p:spPr>
        <p:txBody>
          <a:bodyPr anchorCtr="0" anchor="ctr" bIns="91425" lIns="91425" spcFirstLastPara="1" rIns="91425" wrap="square" tIns="91425">
            <a:noAutofit/>
          </a:bodyPr>
          <a:lstStyle>
            <a:lvl1pPr lvl="0">
              <a:spcBef>
                <a:spcPts val="0"/>
              </a:spcBef>
              <a:spcAft>
                <a:spcPts val="0"/>
              </a:spcAft>
              <a:buSzPts val="3500"/>
              <a:buFont typeface="Raleway SemiBold"/>
              <a:buNone/>
              <a:defRPr b="0">
                <a:latin typeface="Raleway SemiBold"/>
                <a:ea typeface="Raleway SemiBold"/>
                <a:cs typeface="Raleway SemiBold"/>
                <a:sym typeface="Raleway SemiBold"/>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55" name="Google Shape;155;p8"/>
          <p:cNvSpPr txBox="1"/>
          <p:nvPr>
            <p:ph idx="1" type="subTitle"/>
          </p:nvPr>
        </p:nvSpPr>
        <p:spPr>
          <a:xfrm>
            <a:off x="720000" y="2424725"/>
            <a:ext cx="4169100" cy="10440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Open Sans"/>
              <a:buNone/>
              <a:defRPr>
                <a:latin typeface="Open Sans"/>
                <a:ea typeface="Open Sans"/>
                <a:cs typeface="Open Sans"/>
                <a:sym typeface="Open Sans"/>
              </a:defRPr>
            </a:lvl1pPr>
            <a:lvl2pPr lvl="1">
              <a:spcBef>
                <a:spcPts val="0"/>
              </a:spcBef>
              <a:spcAft>
                <a:spcPts val="0"/>
              </a:spcAft>
              <a:buSzPts val="1400"/>
              <a:buFont typeface="Open Sans"/>
              <a:buNone/>
              <a:defRPr>
                <a:latin typeface="Open Sans"/>
                <a:ea typeface="Open Sans"/>
                <a:cs typeface="Open Sans"/>
                <a:sym typeface="Open Sans"/>
              </a:defRPr>
            </a:lvl2pPr>
            <a:lvl3pPr lvl="2">
              <a:spcBef>
                <a:spcPts val="0"/>
              </a:spcBef>
              <a:spcAft>
                <a:spcPts val="0"/>
              </a:spcAft>
              <a:buSzPts val="1400"/>
              <a:buFont typeface="Open Sans"/>
              <a:buNone/>
              <a:defRPr>
                <a:latin typeface="Open Sans"/>
                <a:ea typeface="Open Sans"/>
                <a:cs typeface="Open Sans"/>
                <a:sym typeface="Open Sans"/>
              </a:defRPr>
            </a:lvl3pPr>
            <a:lvl4pPr lvl="3">
              <a:spcBef>
                <a:spcPts val="0"/>
              </a:spcBef>
              <a:spcAft>
                <a:spcPts val="0"/>
              </a:spcAft>
              <a:buSzPts val="1400"/>
              <a:buFont typeface="Open Sans"/>
              <a:buNone/>
              <a:defRPr>
                <a:latin typeface="Open Sans"/>
                <a:ea typeface="Open Sans"/>
                <a:cs typeface="Open Sans"/>
                <a:sym typeface="Open Sans"/>
              </a:defRPr>
            </a:lvl4pPr>
            <a:lvl5pPr lvl="4">
              <a:spcBef>
                <a:spcPts val="0"/>
              </a:spcBef>
              <a:spcAft>
                <a:spcPts val="0"/>
              </a:spcAft>
              <a:buSzPts val="1400"/>
              <a:buFont typeface="Open Sans"/>
              <a:buNone/>
              <a:defRPr>
                <a:latin typeface="Open Sans"/>
                <a:ea typeface="Open Sans"/>
                <a:cs typeface="Open Sans"/>
                <a:sym typeface="Open Sans"/>
              </a:defRPr>
            </a:lvl5pPr>
            <a:lvl6pPr lvl="5">
              <a:spcBef>
                <a:spcPts val="0"/>
              </a:spcBef>
              <a:spcAft>
                <a:spcPts val="0"/>
              </a:spcAft>
              <a:buSzPts val="1400"/>
              <a:buFont typeface="Open Sans"/>
              <a:buNone/>
              <a:defRPr>
                <a:latin typeface="Open Sans"/>
                <a:ea typeface="Open Sans"/>
                <a:cs typeface="Open Sans"/>
                <a:sym typeface="Open Sans"/>
              </a:defRPr>
            </a:lvl6pPr>
            <a:lvl7pPr lvl="6">
              <a:spcBef>
                <a:spcPts val="0"/>
              </a:spcBef>
              <a:spcAft>
                <a:spcPts val="0"/>
              </a:spcAft>
              <a:buSzPts val="1400"/>
              <a:buFont typeface="Open Sans"/>
              <a:buNone/>
              <a:defRPr>
                <a:latin typeface="Open Sans"/>
                <a:ea typeface="Open Sans"/>
                <a:cs typeface="Open Sans"/>
                <a:sym typeface="Open Sans"/>
              </a:defRPr>
            </a:lvl7pPr>
            <a:lvl8pPr lvl="7">
              <a:spcBef>
                <a:spcPts val="0"/>
              </a:spcBef>
              <a:spcAft>
                <a:spcPts val="0"/>
              </a:spcAft>
              <a:buSzPts val="1400"/>
              <a:buFont typeface="Open Sans"/>
              <a:buNone/>
              <a:defRPr>
                <a:latin typeface="Open Sans"/>
                <a:ea typeface="Open Sans"/>
                <a:cs typeface="Open Sans"/>
                <a:sym typeface="Open Sans"/>
              </a:defRPr>
            </a:lvl8pPr>
            <a:lvl9pPr lvl="8">
              <a:spcBef>
                <a:spcPts val="0"/>
              </a:spcBef>
              <a:spcAft>
                <a:spcPts val="0"/>
              </a:spcAft>
              <a:buSzPts val="1400"/>
              <a:buFont typeface="Open Sans"/>
              <a:buNone/>
              <a:defRPr>
                <a:latin typeface="Open Sans"/>
                <a:ea typeface="Open Sans"/>
                <a:cs typeface="Open Sans"/>
                <a:sym typeface="Open Sans"/>
              </a:defRPr>
            </a:lvl9pPr>
          </a:lstStyle>
          <a:p/>
        </p:txBody>
      </p:sp>
      <p:sp>
        <p:nvSpPr>
          <p:cNvPr id="156" name="Google Shape;156;p8"/>
          <p:cNvSpPr/>
          <p:nvPr/>
        </p:nvSpPr>
        <p:spPr>
          <a:xfrm rot="10800000">
            <a:off x="4" y="4428925"/>
            <a:ext cx="1835100" cy="248700"/>
          </a:xfrm>
          <a:prstGeom prst="rect">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170050" y="-530400"/>
            <a:ext cx="1250400" cy="1250400"/>
          </a:xfrm>
          <a:prstGeom prst="rect">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8"/>
          <p:cNvPicPr preferRelativeResize="0"/>
          <p:nvPr/>
        </p:nvPicPr>
        <p:blipFill rotWithShape="1">
          <a:blip r:embed="rId2">
            <a:alphaModFix/>
          </a:blip>
          <a:srcRect b="0" l="19" r="9" t="0"/>
          <a:stretch/>
        </p:blipFill>
        <p:spPr>
          <a:xfrm>
            <a:off x="7769325" y="149773"/>
            <a:ext cx="1218400" cy="7919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9" name="Shape 159"/>
        <p:cNvGrpSpPr/>
        <p:nvPr/>
      </p:nvGrpSpPr>
      <p:grpSpPr>
        <a:xfrm>
          <a:off x="0" y="0"/>
          <a:ext cx="0" cy="0"/>
          <a:chOff x="0" y="0"/>
          <a:chExt cx="0" cy="0"/>
        </a:xfrm>
      </p:grpSpPr>
      <p:sp>
        <p:nvSpPr>
          <p:cNvPr id="160" name="Google Shape;160;p9"/>
          <p:cNvSpPr/>
          <p:nvPr/>
        </p:nvSpPr>
        <p:spPr>
          <a:xfrm>
            <a:off x="1246900" y="-286175"/>
            <a:ext cx="6627000" cy="396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txBox="1"/>
          <p:nvPr>
            <p:ph type="title"/>
          </p:nvPr>
        </p:nvSpPr>
        <p:spPr>
          <a:xfrm>
            <a:off x="3134400" y="2966250"/>
            <a:ext cx="2875200" cy="472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Font typeface="Raleway SemiBold"/>
              <a:buNone/>
              <a:defRPr b="0" sz="2500">
                <a:latin typeface="Raleway SemiBold"/>
                <a:ea typeface="Raleway SemiBold"/>
                <a:cs typeface="Raleway SemiBold"/>
                <a:sym typeface="Raleway SemiBold"/>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2" name="Google Shape;162;p9"/>
          <p:cNvSpPr txBox="1"/>
          <p:nvPr>
            <p:ph idx="1" type="subTitle"/>
          </p:nvPr>
        </p:nvSpPr>
        <p:spPr>
          <a:xfrm>
            <a:off x="1231050" y="1704750"/>
            <a:ext cx="6681900" cy="1032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700"/>
              <a:buFont typeface="Open Sans Light"/>
              <a:buNone/>
              <a:defRPr sz="2000">
                <a:latin typeface="Open Sans Light"/>
                <a:ea typeface="Open Sans Light"/>
                <a:cs typeface="Open Sans Light"/>
                <a:sym typeface="Open Sans Light"/>
              </a:defRPr>
            </a:lvl1pPr>
            <a:lvl2pPr lvl="1" algn="ctr">
              <a:spcBef>
                <a:spcPts val="0"/>
              </a:spcBef>
              <a:spcAft>
                <a:spcPts val="0"/>
              </a:spcAft>
              <a:buSzPts val="1700"/>
              <a:buNone/>
              <a:defRPr sz="1700"/>
            </a:lvl2pPr>
            <a:lvl3pPr lvl="2" algn="ctr">
              <a:spcBef>
                <a:spcPts val="0"/>
              </a:spcBef>
              <a:spcAft>
                <a:spcPts val="0"/>
              </a:spcAft>
              <a:buSzPts val="1700"/>
              <a:buNone/>
              <a:defRPr sz="1700"/>
            </a:lvl3pPr>
            <a:lvl4pPr lvl="3" algn="ctr">
              <a:spcBef>
                <a:spcPts val="0"/>
              </a:spcBef>
              <a:spcAft>
                <a:spcPts val="0"/>
              </a:spcAft>
              <a:buSzPts val="1700"/>
              <a:buNone/>
              <a:defRPr sz="1700"/>
            </a:lvl4pPr>
            <a:lvl5pPr lvl="4" algn="ctr">
              <a:spcBef>
                <a:spcPts val="0"/>
              </a:spcBef>
              <a:spcAft>
                <a:spcPts val="0"/>
              </a:spcAft>
              <a:buSzPts val="1700"/>
              <a:buNone/>
              <a:defRPr sz="1700"/>
            </a:lvl5pPr>
            <a:lvl6pPr lvl="5" algn="ctr">
              <a:spcBef>
                <a:spcPts val="0"/>
              </a:spcBef>
              <a:spcAft>
                <a:spcPts val="0"/>
              </a:spcAft>
              <a:buSzPts val="1700"/>
              <a:buNone/>
              <a:defRPr sz="1700"/>
            </a:lvl6pPr>
            <a:lvl7pPr lvl="6" algn="ctr">
              <a:spcBef>
                <a:spcPts val="0"/>
              </a:spcBef>
              <a:spcAft>
                <a:spcPts val="0"/>
              </a:spcAft>
              <a:buSzPts val="1700"/>
              <a:buNone/>
              <a:defRPr sz="1700"/>
            </a:lvl7pPr>
            <a:lvl8pPr lvl="7" algn="ctr">
              <a:spcBef>
                <a:spcPts val="0"/>
              </a:spcBef>
              <a:spcAft>
                <a:spcPts val="0"/>
              </a:spcAft>
              <a:buSzPts val="1700"/>
              <a:buNone/>
              <a:defRPr sz="1700"/>
            </a:lvl8pPr>
            <a:lvl9pPr lvl="8" algn="ctr">
              <a:spcBef>
                <a:spcPts val="0"/>
              </a:spcBef>
              <a:spcAft>
                <a:spcPts val="0"/>
              </a:spcAft>
              <a:buSzPts val="1700"/>
              <a:buNone/>
              <a:defRPr sz="1700"/>
            </a:lvl9pPr>
          </a:lstStyle>
          <a:p/>
        </p:txBody>
      </p:sp>
      <p:sp>
        <p:nvSpPr>
          <p:cNvPr id="163" name="Google Shape;163;p9"/>
          <p:cNvSpPr/>
          <p:nvPr/>
        </p:nvSpPr>
        <p:spPr>
          <a:xfrm rot="5400000">
            <a:off x="-383312" y="807450"/>
            <a:ext cx="1904100" cy="289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rot="5400000">
            <a:off x="7622588" y="807450"/>
            <a:ext cx="1904100" cy="289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 name="Google Shape;165;p9"/>
          <p:cNvGrpSpPr/>
          <p:nvPr/>
        </p:nvGrpSpPr>
        <p:grpSpPr>
          <a:xfrm>
            <a:off x="2480622" y="4633877"/>
            <a:ext cx="4182751" cy="402045"/>
            <a:chOff x="-79178" y="4632327"/>
            <a:chExt cx="4182751" cy="402045"/>
          </a:xfrm>
        </p:grpSpPr>
        <p:sp>
          <p:nvSpPr>
            <p:cNvPr id="166" name="Google Shape;166;p9"/>
            <p:cNvSpPr/>
            <p:nvPr/>
          </p:nvSpPr>
          <p:spPr>
            <a:xfrm rot="10800000">
              <a:off x="192473" y="4638315"/>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rot="10800000">
              <a:off x="-79178" y="4638315"/>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rot="10800000">
              <a:off x="192473" y="4926373"/>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rot="10800000">
              <a:off x="-79178" y="4926373"/>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rot="10800000">
              <a:off x="735773" y="4634890"/>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rot="10800000">
              <a:off x="464122" y="4634890"/>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rot="10800000">
              <a:off x="735773" y="4922948"/>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rot="10800000">
              <a:off x="464122" y="4922948"/>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p:nvPr/>
          </p:nvSpPr>
          <p:spPr>
            <a:xfrm rot="10800000">
              <a:off x="1279073" y="4636602"/>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
            <p:cNvSpPr/>
            <p:nvPr/>
          </p:nvSpPr>
          <p:spPr>
            <a:xfrm rot="10800000">
              <a:off x="1007422" y="4636602"/>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rot="10800000">
              <a:off x="1279073" y="4924660"/>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rot="10800000">
              <a:off x="1007422" y="4924660"/>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rot="10800000">
              <a:off x="1822373" y="4633177"/>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rot="10800000">
              <a:off x="1550722" y="4633177"/>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rot="10800000">
              <a:off x="1822373" y="4921235"/>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rot="10800000">
              <a:off x="1550722" y="4921235"/>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p:nvPr/>
          </p:nvSpPr>
          <p:spPr>
            <a:xfrm rot="10800000">
              <a:off x="2365673" y="4637465"/>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rot="10800000">
              <a:off x="2094022" y="4637465"/>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rot="10800000">
              <a:off x="2365673" y="4925523"/>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p:nvPr/>
          </p:nvSpPr>
          <p:spPr>
            <a:xfrm rot="10800000">
              <a:off x="2094022" y="4925523"/>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rot="10800000">
              <a:off x="2908973" y="4634040"/>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rot="10800000">
              <a:off x="2637322" y="4634040"/>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rot="10800000">
              <a:off x="2908973" y="4922098"/>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rot="10800000">
              <a:off x="2637322" y="4922098"/>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rot="10800000">
              <a:off x="3452273" y="4635752"/>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rot="10800000">
              <a:off x="3180622" y="4635752"/>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rot="10800000">
              <a:off x="3452273" y="4923810"/>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rot="10800000">
              <a:off x="3180622" y="4923810"/>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p:nvPr/>
          </p:nvSpPr>
          <p:spPr>
            <a:xfrm rot="10800000">
              <a:off x="3995573" y="4632327"/>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rot="10800000">
              <a:off x="3723922" y="4632327"/>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
            <p:cNvSpPr/>
            <p:nvPr/>
          </p:nvSpPr>
          <p:spPr>
            <a:xfrm rot="10800000">
              <a:off x="3995573" y="4920385"/>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rot="10800000">
              <a:off x="3723922" y="4920385"/>
              <a:ext cx="108000" cy="1080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8" name="Shape 198"/>
        <p:cNvGrpSpPr/>
        <p:nvPr/>
      </p:nvGrpSpPr>
      <p:grpSpPr>
        <a:xfrm>
          <a:off x="0" y="0"/>
          <a:ext cx="0" cy="0"/>
          <a:chOff x="0" y="0"/>
          <a:chExt cx="0" cy="0"/>
        </a:xfrm>
      </p:grpSpPr>
      <p:sp>
        <p:nvSpPr>
          <p:cNvPr id="199" name="Google Shape;199;p10"/>
          <p:cNvSpPr txBox="1"/>
          <p:nvPr>
            <p:ph type="title"/>
          </p:nvPr>
        </p:nvSpPr>
        <p:spPr>
          <a:xfrm>
            <a:off x="1103700" y="1918975"/>
            <a:ext cx="4045200" cy="1482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200" name="Google Shape;200;p10"/>
          <p:cNvSpPr txBox="1"/>
          <p:nvPr>
            <p:ph idx="1" type="subTitle"/>
          </p:nvPr>
        </p:nvSpPr>
        <p:spPr>
          <a:xfrm>
            <a:off x="1103700" y="3488875"/>
            <a:ext cx="40452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201" name="Google Shape;201;p10"/>
          <p:cNvSpPr/>
          <p:nvPr/>
        </p:nvSpPr>
        <p:spPr>
          <a:xfrm>
            <a:off x="7313150" y="532350"/>
            <a:ext cx="1835100" cy="248700"/>
          </a:xfrm>
          <a:prstGeom prst="rect">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0"/>
          <p:cNvSpPr/>
          <p:nvPr/>
        </p:nvSpPr>
        <p:spPr>
          <a:xfrm rot="10800000">
            <a:off x="8067904" y="4108975"/>
            <a:ext cx="1250400" cy="1250400"/>
          </a:xfrm>
          <a:prstGeom prst="rect">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10"/>
          <p:cNvGrpSpPr/>
          <p:nvPr/>
        </p:nvGrpSpPr>
        <p:grpSpPr>
          <a:xfrm rot="-5400000">
            <a:off x="-1708778" y="2370727"/>
            <a:ext cx="4182751" cy="402045"/>
            <a:chOff x="-79178" y="4632327"/>
            <a:chExt cx="4182751" cy="402045"/>
          </a:xfrm>
        </p:grpSpPr>
        <p:sp>
          <p:nvSpPr>
            <p:cNvPr id="204" name="Google Shape;204;p10"/>
            <p:cNvSpPr/>
            <p:nvPr/>
          </p:nvSpPr>
          <p:spPr>
            <a:xfrm rot="10800000">
              <a:off x="192473"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0"/>
            <p:cNvSpPr/>
            <p:nvPr/>
          </p:nvSpPr>
          <p:spPr>
            <a:xfrm rot="10800000">
              <a:off x="-79178"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0"/>
            <p:cNvSpPr/>
            <p:nvPr/>
          </p:nvSpPr>
          <p:spPr>
            <a:xfrm rot="10800000">
              <a:off x="192473"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0"/>
            <p:cNvSpPr/>
            <p:nvPr/>
          </p:nvSpPr>
          <p:spPr>
            <a:xfrm rot="10800000">
              <a:off x="-79178"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0"/>
            <p:cNvSpPr/>
            <p:nvPr/>
          </p:nvSpPr>
          <p:spPr>
            <a:xfrm rot="10800000">
              <a:off x="735773"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0"/>
            <p:cNvSpPr/>
            <p:nvPr/>
          </p:nvSpPr>
          <p:spPr>
            <a:xfrm rot="10800000">
              <a:off x="464122"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0"/>
            <p:cNvSpPr/>
            <p:nvPr/>
          </p:nvSpPr>
          <p:spPr>
            <a:xfrm rot="10800000">
              <a:off x="735773"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0"/>
            <p:cNvSpPr/>
            <p:nvPr/>
          </p:nvSpPr>
          <p:spPr>
            <a:xfrm rot="10800000">
              <a:off x="464122"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
            <p:cNvSpPr/>
            <p:nvPr/>
          </p:nvSpPr>
          <p:spPr>
            <a:xfrm rot="10800000">
              <a:off x="1279073"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0"/>
            <p:cNvSpPr/>
            <p:nvPr/>
          </p:nvSpPr>
          <p:spPr>
            <a:xfrm rot="10800000">
              <a:off x="1007422"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0"/>
            <p:cNvSpPr/>
            <p:nvPr/>
          </p:nvSpPr>
          <p:spPr>
            <a:xfrm rot="10800000">
              <a:off x="1279073"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0"/>
            <p:cNvSpPr/>
            <p:nvPr/>
          </p:nvSpPr>
          <p:spPr>
            <a:xfrm rot="10800000">
              <a:off x="1007422"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
            <p:cNvSpPr/>
            <p:nvPr/>
          </p:nvSpPr>
          <p:spPr>
            <a:xfrm rot="10800000">
              <a:off x="1822373"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
            <p:cNvSpPr/>
            <p:nvPr/>
          </p:nvSpPr>
          <p:spPr>
            <a:xfrm rot="10800000">
              <a:off x="1550722"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p:nvPr/>
          </p:nvSpPr>
          <p:spPr>
            <a:xfrm rot="10800000">
              <a:off x="1822373"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0"/>
            <p:cNvSpPr/>
            <p:nvPr/>
          </p:nvSpPr>
          <p:spPr>
            <a:xfrm rot="10800000">
              <a:off x="1550722"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0"/>
            <p:cNvSpPr/>
            <p:nvPr/>
          </p:nvSpPr>
          <p:spPr>
            <a:xfrm rot="10800000">
              <a:off x="2365673"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0"/>
            <p:cNvSpPr/>
            <p:nvPr/>
          </p:nvSpPr>
          <p:spPr>
            <a:xfrm rot="10800000">
              <a:off x="2094022"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
            <p:cNvSpPr/>
            <p:nvPr/>
          </p:nvSpPr>
          <p:spPr>
            <a:xfrm rot="10800000">
              <a:off x="2365673"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0"/>
            <p:cNvSpPr/>
            <p:nvPr/>
          </p:nvSpPr>
          <p:spPr>
            <a:xfrm rot="10800000">
              <a:off x="2094022"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
            <p:cNvSpPr/>
            <p:nvPr/>
          </p:nvSpPr>
          <p:spPr>
            <a:xfrm rot="10800000">
              <a:off x="2908973"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0"/>
            <p:cNvSpPr/>
            <p:nvPr/>
          </p:nvSpPr>
          <p:spPr>
            <a:xfrm rot="10800000">
              <a:off x="2637322"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0"/>
            <p:cNvSpPr/>
            <p:nvPr/>
          </p:nvSpPr>
          <p:spPr>
            <a:xfrm rot="10800000">
              <a:off x="2908973"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
            <p:cNvSpPr/>
            <p:nvPr/>
          </p:nvSpPr>
          <p:spPr>
            <a:xfrm rot="10800000">
              <a:off x="2637322"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0"/>
            <p:cNvSpPr/>
            <p:nvPr/>
          </p:nvSpPr>
          <p:spPr>
            <a:xfrm rot="10800000">
              <a:off x="3452273"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0"/>
            <p:cNvSpPr/>
            <p:nvPr/>
          </p:nvSpPr>
          <p:spPr>
            <a:xfrm rot="10800000">
              <a:off x="3180622"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0"/>
            <p:cNvSpPr/>
            <p:nvPr/>
          </p:nvSpPr>
          <p:spPr>
            <a:xfrm rot="10800000">
              <a:off x="3452273"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0"/>
            <p:cNvSpPr/>
            <p:nvPr/>
          </p:nvSpPr>
          <p:spPr>
            <a:xfrm rot="10800000">
              <a:off x="3180622"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0"/>
            <p:cNvSpPr/>
            <p:nvPr/>
          </p:nvSpPr>
          <p:spPr>
            <a:xfrm rot="10800000">
              <a:off x="3995573"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0"/>
            <p:cNvSpPr/>
            <p:nvPr/>
          </p:nvSpPr>
          <p:spPr>
            <a:xfrm rot="10800000">
              <a:off x="3723922"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0"/>
            <p:cNvSpPr/>
            <p:nvPr/>
          </p:nvSpPr>
          <p:spPr>
            <a:xfrm rot="10800000">
              <a:off x="3995573"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0"/>
            <p:cNvSpPr/>
            <p:nvPr/>
          </p:nvSpPr>
          <p:spPr>
            <a:xfrm rot="10800000">
              <a:off x="3723922"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70550"/>
            <a:ext cx="7704000" cy="570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Actor"/>
              <a:buNone/>
              <a:defRPr b="1" sz="3500">
                <a:solidFill>
                  <a:schemeClr val="dk1"/>
                </a:solidFill>
                <a:latin typeface="Actor"/>
                <a:ea typeface="Actor"/>
                <a:cs typeface="Actor"/>
                <a:sym typeface="Actor"/>
              </a:defRPr>
            </a:lvl1pPr>
            <a:lvl2pPr lvl="1">
              <a:spcBef>
                <a:spcPts val="0"/>
              </a:spcBef>
              <a:spcAft>
                <a:spcPts val="0"/>
              </a:spcAft>
              <a:buClr>
                <a:schemeClr val="dk1"/>
              </a:buClr>
              <a:buSzPts val="3500"/>
              <a:buNone/>
              <a:defRPr sz="3500">
                <a:solidFill>
                  <a:schemeClr val="dk1"/>
                </a:solidFill>
              </a:defRPr>
            </a:lvl2pPr>
            <a:lvl3pPr lvl="2">
              <a:spcBef>
                <a:spcPts val="0"/>
              </a:spcBef>
              <a:spcAft>
                <a:spcPts val="0"/>
              </a:spcAft>
              <a:buClr>
                <a:schemeClr val="dk1"/>
              </a:buClr>
              <a:buSzPts val="3500"/>
              <a:buNone/>
              <a:defRPr sz="3500">
                <a:solidFill>
                  <a:schemeClr val="dk1"/>
                </a:solidFill>
              </a:defRPr>
            </a:lvl3pPr>
            <a:lvl4pPr lvl="3">
              <a:spcBef>
                <a:spcPts val="0"/>
              </a:spcBef>
              <a:spcAft>
                <a:spcPts val="0"/>
              </a:spcAft>
              <a:buClr>
                <a:schemeClr val="dk1"/>
              </a:buClr>
              <a:buSzPts val="3500"/>
              <a:buNone/>
              <a:defRPr sz="3500">
                <a:solidFill>
                  <a:schemeClr val="dk1"/>
                </a:solidFill>
              </a:defRPr>
            </a:lvl4pPr>
            <a:lvl5pPr lvl="4">
              <a:spcBef>
                <a:spcPts val="0"/>
              </a:spcBef>
              <a:spcAft>
                <a:spcPts val="0"/>
              </a:spcAft>
              <a:buClr>
                <a:schemeClr val="dk1"/>
              </a:buClr>
              <a:buSzPts val="3500"/>
              <a:buNone/>
              <a:defRPr sz="3500">
                <a:solidFill>
                  <a:schemeClr val="dk1"/>
                </a:solidFill>
              </a:defRPr>
            </a:lvl5pPr>
            <a:lvl6pPr lvl="5">
              <a:spcBef>
                <a:spcPts val="0"/>
              </a:spcBef>
              <a:spcAft>
                <a:spcPts val="0"/>
              </a:spcAft>
              <a:buClr>
                <a:schemeClr val="dk1"/>
              </a:buClr>
              <a:buSzPts val="3500"/>
              <a:buNone/>
              <a:defRPr sz="3500">
                <a:solidFill>
                  <a:schemeClr val="dk1"/>
                </a:solidFill>
              </a:defRPr>
            </a:lvl6pPr>
            <a:lvl7pPr lvl="6">
              <a:spcBef>
                <a:spcPts val="0"/>
              </a:spcBef>
              <a:spcAft>
                <a:spcPts val="0"/>
              </a:spcAft>
              <a:buClr>
                <a:schemeClr val="dk1"/>
              </a:buClr>
              <a:buSzPts val="3500"/>
              <a:buNone/>
              <a:defRPr sz="3500">
                <a:solidFill>
                  <a:schemeClr val="dk1"/>
                </a:solidFill>
              </a:defRPr>
            </a:lvl7pPr>
            <a:lvl8pPr lvl="7">
              <a:spcBef>
                <a:spcPts val="0"/>
              </a:spcBef>
              <a:spcAft>
                <a:spcPts val="0"/>
              </a:spcAft>
              <a:buClr>
                <a:schemeClr val="dk1"/>
              </a:buClr>
              <a:buSzPts val="3500"/>
              <a:buNone/>
              <a:defRPr sz="3500">
                <a:solidFill>
                  <a:schemeClr val="dk1"/>
                </a:solidFill>
              </a:defRPr>
            </a:lvl8pPr>
            <a:lvl9pPr lvl="8">
              <a:spcBef>
                <a:spcPts val="0"/>
              </a:spcBef>
              <a:spcAft>
                <a:spcPts val="0"/>
              </a:spcAft>
              <a:buClr>
                <a:schemeClr val="dk1"/>
              </a:buClr>
              <a:buSzPts val="3500"/>
              <a:buNone/>
              <a:defRPr sz="3500">
                <a:solidFill>
                  <a:schemeClr val="dk1"/>
                </a:solidFill>
              </a:defRPr>
            </a:lvl9pPr>
          </a:lstStyle>
          <a:p/>
        </p:txBody>
      </p:sp>
      <p:sp>
        <p:nvSpPr>
          <p:cNvPr id="7" name="Google Shape;7;p1"/>
          <p:cNvSpPr txBox="1"/>
          <p:nvPr>
            <p:ph idx="1" type="body"/>
          </p:nvPr>
        </p:nvSpPr>
        <p:spPr>
          <a:xfrm>
            <a:off x="720000" y="1681225"/>
            <a:ext cx="7704000" cy="28878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hyperlink" Target="https://medianhealthcare.ie/our-company/" TargetMode="External"/><Relationship Id="rId4" Type="http://schemas.openxmlformats.org/officeDocument/2006/relationships/image" Target="../media/image3.png"/><Relationship Id="rId9" Type="http://schemas.openxmlformats.org/officeDocument/2006/relationships/image" Target="../media/image2.png"/><Relationship Id="rId5" Type="http://schemas.openxmlformats.org/officeDocument/2006/relationships/hyperlink" Target="https://paralaxlife.eu/" TargetMode="External"/><Relationship Id="rId6" Type="http://schemas.openxmlformats.org/officeDocument/2006/relationships/image" Target="../media/image9.png"/><Relationship Id="rId7" Type="http://schemas.openxmlformats.org/officeDocument/2006/relationships/hyperlink" Target="https://www.trials4us.co.uk/" TargetMode="External"/><Relationship Id="rId8"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9.jpg"/><Relationship Id="rId9" Type="http://schemas.openxmlformats.org/officeDocument/2006/relationships/hyperlink" Target="https://www.linkedin.com/in/shruti-pistolwala-19b1b4108/" TargetMode="External"/><Relationship Id="rId5" Type="http://schemas.openxmlformats.org/officeDocument/2006/relationships/image" Target="../media/image7.jpg"/><Relationship Id="rId6" Type="http://schemas.openxmlformats.org/officeDocument/2006/relationships/image" Target="../media/image13.jpg"/><Relationship Id="rId7" Type="http://schemas.openxmlformats.org/officeDocument/2006/relationships/image" Target="../media/image10.jpg"/><Relationship Id="rId8" Type="http://schemas.openxmlformats.org/officeDocument/2006/relationships/image" Target="../media/image20.jpg"/><Relationship Id="rId11" Type="http://schemas.openxmlformats.org/officeDocument/2006/relationships/hyperlink" Target="https://www.linkedin.com/in/lucie-huang/" TargetMode="External"/><Relationship Id="rId10" Type="http://schemas.openxmlformats.org/officeDocument/2006/relationships/image" Target="../media/image21.png"/><Relationship Id="rId13" Type="http://schemas.openxmlformats.org/officeDocument/2006/relationships/hyperlink" Target="https://www.linkedin.com/in/arati-uttam-shinde/" TargetMode="External"/><Relationship Id="rId12" Type="http://schemas.openxmlformats.org/officeDocument/2006/relationships/hyperlink" Target="https://www.linkedin.com/in/rachaelecamp/" TargetMode="External"/><Relationship Id="rId15" Type="http://schemas.openxmlformats.org/officeDocument/2006/relationships/hyperlink" Target="http://www.linkedin.com/in/anrancai" TargetMode="External"/><Relationship Id="rId14" Type="http://schemas.openxmlformats.org/officeDocument/2006/relationships/hyperlink" Target="https://www.linkedin.com/in/leticia-goncalves-santo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8.jp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hyperlink" Target="https://doi.org/10.1186/s12874-016-0151-1" TargetMode="External"/><Relationship Id="rId4" Type="http://schemas.openxmlformats.org/officeDocument/2006/relationships/hyperlink" Target="https://www.cbinsights.com/research/clinical-trials-ai-tech-disrupti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hyperlink" Target="https://www.figma.com/proto/en9vujKXcBjVLA945dBVVC/User-Journey-Map---Trial-Connect?node-id=12%3A528&amp;scaling=min-zoom&amp;page-id=0%3A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hyperlink" Target="https://www.figma.com/proto/en9vujKXcBjVLA945dBVVC/User-Journey-Map---Trial-Connect?node-id=29%3A242&amp;starting-point-node-id=29%3A242" TargetMode="Externa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6" name="Shape 606"/>
        <p:cNvGrpSpPr/>
        <p:nvPr/>
      </p:nvGrpSpPr>
      <p:grpSpPr>
        <a:xfrm>
          <a:off x="0" y="0"/>
          <a:ext cx="0" cy="0"/>
          <a:chOff x="0" y="0"/>
          <a:chExt cx="0" cy="0"/>
        </a:xfrm>
      </p:grpSpPr>
      <p:sp>
        <p:nvSpPr>
          <p:cNvPr id="607" name="Google Shape;607;p31"/>
          <p:cNvSpPr txBox="1"/>
          <p:nvPr>
            <p:ph type="ctrTitle"/>
          </p:nvPr>
        </p:nvSpPr>
        <p:spPr>
          <a:xfrm>
            <a:off x="1785350" y="1782900"/>
            <a:ext cx="5573400" cy="81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4100">
                <a:solidFill>
                  <a:srgbClr val="0E2A47"/>
                </a:solidFill>
                <a:latin typeface="Raleway SemiBold"/>
                <a:ea typeface="Raleway SemiBold"/>
                <a:cs typeface="Raleway SemiBold"/>
                <a:sym typeface="Raleway SemiBold"/>
              </a:rPr>
              <a:t>T</a:t>
            </a:r>
            <a:r>
              <a:rPr b="0" lang="en" sz="4100">
                <a:solidFill>
                  <a:srgbClr val="0E2A47"/>
                </a:solidFill>
                <a:latin typeface="Raleway SemiBold"/>
                <a:ea typeface="Raleway SemiBold"/>
                <a:cs typeface="Raleway SemiBold"/>
                <a:sym typeface="Raleway SemiBold"/>
              </a:rPr>
              <a:t>rial Connect </a:t>
            </a:r>
            <a:endParaRPr b="0" sz="4100">
              <a:solidFill>
                <a:srgbClr val="0E2A47"/>
              </a:solidFill>
              <a:latin typeface="Raleway SemiBold"/>
              <a:ea typeface="Raleway SemiBold"/>
              <a:cs typeface="Raleway SemiBold"/>
              <a:sym typeface="Raleway SemiBold"/>
            </a:endParaRPr>
          </a:p>
        </p:txBody>
      </p:sp>
      <p:sp>
        <p:nvSpPr>
          <p:cNvPr id="608" name="Google Shape;608;p31"/>
          <p:cNvSpPr txBox="1"/>
          <p:nvPr>
            <p:ph idx="1" type="subTitle"/>
          </p:nvPr>
        </p:nvSpPr>
        <p:spPr>
          <a:xfrm>
            <a:off x="1905750" y="2716350"/>
            <a:ext cx="5332500" cy="60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400">
                <a:latin typeface="Open Sans Medium"/>
                <a:ea typeface="Open Sans Medium"/>
                <a:cs typeface="Open Sans Medium"/>
                <a:sym typeface="Open Sans Medium"/>
              </a:rPr>
              <a:t>Guiding potential patients through the </a:t>
            </a:r>
            <a:br>
              <a:rPr lang="en" sz="1400">
                <a:latin typeface="Open Sans Medium"/>
                <a:ea typeface="Open Sans Medium"/>
                <a:cs typeface="Open Sans Medium"/>
                <a:sym typeface="Open Sans Medium"/>
              </a:rPr>
            </a:br>
            <a:r>
              <a:rPr lang="en" sz="1400">
                <a:latin typeface="Open Sans Medium"/>
                <a:ea typeface="Open Sans Medium"/>
                <a:cs typeface="Open Sans Medium"/>
                <a:sym typeface="Open Sans Medium"/>
              </a:rPr>
              <a:t>Trial Sign-up process, step-by-step</a:t>
            </a:r>
            <a:endParaRPr sz="1400">
              <a:latin typeface="Open Sans Medium"/>
              <a:ea typeface="Open Sans Medium"/>
              <a:cs typeface="Open Sans Medium"/>
              <a:sym typeface="Open Sans Medium"/>
            </a:endParaRPr>
          </a:p>
        </p:txBody>
      </p:sp>
      <p:pic>
        <p:nvPicPr>
          <p:cNvPr id="609" name="Google Shape;609;p31"/>
          <p:cNvPicPr preferRelativeResize="0"/>
          <p:nvPr/>
        </p:nvPicPr>
        <p:blipFill rotWithShape="1">
          <a:blip r:embed="rId4">
            <a:alphaModFix/>
          </a:blip>
          <a:srcRect b="0" l="19" r="9" t="0"/>
          <a:stretch/>
        </p:blipFill>
        <p:spPr>
          <a:xfrm>
            <a:off x="7584050" y="80750"/>
            <a:ext cx="1394875" cy="906675"/>
          </a:xfrm>
          <a:prstGeom prst="rect">
            <a:avLst/>
          </a:prstGeom>
          <a:noFill/>
          <a:ln>
            <a:noFill/>
          </a:ln>
        </p:spPr>
      </p:pic>
      <p:sp>
        <p:nvSpPr>
          <p:cNvPr id="610" name="Google Shape;610;p31"/>
          <p:cNvSpPr txBox="1"/>
          <p:nvPr>
            <p:ph idx="1" type="subTitle"/>
          </p:nvPr>
        </p:nvSpPr>
        <p:spPr>
          <a:xfrm>
            <a:off x="1905800" y="3482750"/>
            <a:ext cx="5332500" cy="60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t>Speakers: Rachael Camp, </a:t>
            </a:r>
            <a:r>
              <a:rPr lang="en" sz="1000"/>
              <a:t>Shruti Pistolwala</a:t>
            </a:r>
            <a:br>
              <a:rPr lang="en" sz="1000"/>
            </a:br>
            <a:r>
              <a:rPr lang="en" sz="1000"/>
              <a:t>Extended Team: Anran Cai, Lucie Huang, Letícia Gonçalves, Arati Shinde</a:t>
            </a:r>
            <a:endParaRPr sz="1000"/>
          </a:p>
          <a:p>
            <a:pPr indent="0" lvl="0" marL="0" rtl="0" algn="ctr">
              <a:spcBef>
                <a:spcPts val="0"/>
              </a:spcBef>
              <a:spcAft>
                <a:spcPts val="0"/>
              </a:spcAft>
              <a:buClr>
                <a:schemeClr val="dk1"/>
              </a:buClr>
              <a:buSzPts val="1100"/>
              <a:buFont typeface="Arial"/>
              <a:buNone/>
            </a:pPr>
            <a:r>
              <a:rPr lang="en" sz="1000"/>
              <a:t>  </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40"/>
          <p:cNvSpPr/>
          <p:nvPr/>
        </p:nvSpPr>
        <p:spPr>
          <a:xfrm rot="5400000">
            <a:off x="-85325" y="1345075"/>
            <a:ext cx="1353000" cy="939900"/>
          </a:xfrm>
          <a:prstGeom prst="chevron">
            <a:avLst>
              <a:gd fmla="val 50000" name="adj"/>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746" name="Google Shape;746;p40"/>
          <p:cNvSpPr txBox="1"/>
          <p:nvPr/>
        </p:nvSpPr>
        <p:spPr>
          <a:xfrm>
            <a:off x="120950" y="1702630"/>
            <a:ext cx="939900" cy="370500"/>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FFFFFF"/>
              </a:buClr>
              <a:buSzPts val="1600"/>
              <a:buFont typeface="Calibri"/>
              <a:buNone/>
            </a:pPr>
            <a:r>
              <a:rPr lang="en" sz="1100">
                <a:solidFill>
                  <a:srgbClr val="FFFFFF"/>
                </a:solidFill>
                <a:latin typeface="Raleway SemiBold"/>
                <a:ea typeface="Raleway SemiBold"/>
                <a:cs typeface="Raleway SemiBold"/>
                <a:sym typeface="Raleway SemiBold"/>
              </a:rPr>
              <a:t>Phase 1</a:t>
            </a:r>
            <a:endParaRPr i="0" sz="1100" u="none" cap="none" strike="noStrike">
              <a:solidFill>
                <a:srgbClr val="FFFFFF"/>
              </a:solidFill>
              <a:latin typeface="Raleway SemiBold"/>
              <a:ea typeface="Raleway SemiBold"/>
              <a:cs typeface="Raleway SemiBold"/>
              <a:sym typeface="Raleway SemiBold"/>
            </a:endParaRPr>
          </a:p>
          <a:p>
            <a:pPr indent="0" lvl="0" marL="0" marR="0" rtl="0" algn="ctr">
              <a:lnSpc>
                <a:spcPct val="90000"/>
              </a:lnSpc>
              <a:spcBef>
                <a:spcPts val="0"/>
              </a:spcBef>
              <a:spcAft>
                <a:spcPts val="0"/>
              </a:spcAft>
              <a:buClr>
                <a:srgbClr val="FFFFFF"/>
              </a:buClr>
              <a:buSzPts val="1600"/>
              <a:buFont typeface="Calibri"/>
              <a:buNone/>
            </a:pPr>
            <a:r>
              <a:t/>
            </a:r>
            <a:endParaRPr sz="1100">
              <a:solidFill>
                <a:srgbClr val="FFFFFF"/>
              </a:solidFill>
              <a:latin typeface="Raleway SemiBold"/>
              <a:ea typeface="Raleway SemiBold"/>
              <a:cs typeface="Raleway SemiBold"/>
              <a:sym typeface="Raleway SemiBold"/>
            </a:endParaRPr>
          </a:p>
        </p:txBody>
      </p:sp>
      <p:sp>
        <p:nvSpPr>
          <p:cNvPr id="747" name="Google Shape;747;p40"/>
          <p:cNvSpPr/>
          <p:nvPr/>
        </p:nvSpPr>
        <p:spPr>
          <a:xfrm rot="5400000">
            <a:off x="4599875" y="-2408498"/>
            <a:ext cx="928800" cy="8006700"/>
          </a:xfrm>
          <a:prstGeom prst="round2SameRect">
            <a:avLst>
              <a:gd fmla="val 16667" name="adj1"/>
              <a:gd fmla="val 0" name="adj2"/>
            </a:avLst>
          </a:prstGeom>
          <a:solidFill>
            <a:srgbClr val="FFFFFF">
              <a:alpha val="8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748" name="Google Shape;748;p40"/>
          <p:cNvSpPr txBox="1"/>
          <p:nvPr/>
        </p:nvSpPr>
        <p:spPr>
          <a:xfrm>
            <a:off x="1061121" y="1219829"/>
            <a:ext cx="7872900" cy="724200"/>
          </a:xfrm>
          <a:prstGeom prst="rect">
            <a:avLst/>
          </a:prstGeom>
          <a:noFill/>
          <a:ln>
            <a:noFill/>
          </a:ln>
        </p:spPr>
        <p:txBody>
          <a:bodyPr anchorCtr="0" anchor="ctr" bIns="12700" lIns="142225" spcFirstLastPara="1" rIns="12700" wrap="square" tIns="12700">
            <a:noAutofit/>
          </a:bodyPr>
          <a:lstStyle/>
          <a:p>
            <a:pPr indent="-317500" lvl="0" marL="457200" marR="0" rtl="0" algn="l">
              <a:lnSpc>
                <a:spcPct val="115000"/>
              </a:lnSpc>
              <a:spcBef>
                <a:spcPts val="0"/>
              </a:spcBef>
              <a:spcAft>
                <a:spcPts val="0"/>
              </a:spcAft>
              <a:buClr>
                <a:srgbClr val="0E2A47"/>
              </a:buClr>
              <a:buSzPts val="1400"/>
              <a:buFont typeface="Open Sans"/>
              <a:buChar char="●"/>
            </a:pPr>
            <a:r>
              <a:rPr lang="en">
                <a:solidFill>
                  <a:srgbClr val="0E2A47"/>
                </a:solidFill>
                <a:latin typeface="Open Sans"/>
                <a:ea typeface="Open Sans"/>
                <a:cs typeface="Open Sans"/>
                <a:sym typeface="Open Sans"/>
              </a:rPr>
              <a:t>Pilot Launch for Product</a:t>
            </a:r>
            <a:r>
              <a:rPr i="0" lang="en" u="none" cap="none" strike="noStrike">
                <a:solidFill>
                  <a:srgbClr val="0E2A47"/>
                </a:solidFill>
                <a:latin typeface="Open Sans"/>
                <a:ea typeface="Open Sans"/>
                <a:cs typeface="Open Sans"/>
                <a:sym typeface="Open Sans"/>
              </a:rPr>
              <a:t> </a:t>
            </a:r>
            <a:endParaRPr>
              <a:solidFill>
                <a:srgbClr val="0E2A47"/>
              </a:solidFill>
              <a:latin typeface="Open Sans"/>
              <a:ea typeface="Open Sans"/>
              <a:cs typeface="Open Sans"/>
              <a:sym typeface="Open Sans"/>
            </a:endParaRPr>
          </a:p>
        </p:txBody>
      </p:sp>
      <p:sp>
        <p:nvSpPr>
          <p:cNvPr id="749" name="Google Shape;749;p40"/>
          <p:cNvSpPr/>
          <p:nvPr/>
        </p:nvSpPr>
        <p:spPr>
          <a:xfrm rot="5400000">
            <a:off x="-69425" y="2443450"/>
            <a:ext cx="1321200" cy="939900"/>
          </a:xfrm>
          <a:prstGeom prst="chevron">
            <a:avLst>
              <a:gd fmla="val 50000" name="adj"/>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750" name="Google Shape;750;p40"/>
          <p:cNvSpPr txBox="1"/>
          <p:nvPr/>
        </p:nvSpPr>
        <p:spPr>
          <a:xfrm>
            <a:off x="120950" y="2876461"/>
            <a:ext cx="939900" cy="370500"/>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FFFFFF"/>
              </a:buClr>
              <a:buSzPts val="1600"/>
              <a:buFont typeface="Calibri"/>
              <a:buNone/>
            </a:pPr>
            <a:r>
              <a:rPr lang="en" sz="1100">
                <a:solidFill>
                  <a:srgbClr val="FFFFFF"/>
                </a:solidFill>
                <a:latin typeface="Raleway SemiBold"/>
                <a:ea typeface="Raleway SemiBold"/>
                <a:cs typeface="Raleway SemiBold"/>
                <a:sym typeface="Raleway SemiBold"/>
              </a:rPr>
              <a:t>Phase 2</a:t>
            </a:r>
            <a:endParaRPr i="0" sz="1100" u="none" cap="none" strike="noStrike">
              <a:solidFill>
                <a:srgbClr val="FFFFFF"/>
              </a:solidFill>
              <a:latin typeface="Raleway SemiBold"/>
              <a:ea typeface="Raleway SemiBold"/>
              <a:cs typeface="Raleway SemiBold"/>
              <a:sym typeface="Raleway SemiBold"/>
            </a:endParaRPr>
          </a:p>
          <a:p>
            <a:pPr indent="0" lvl="0" marL="0" marR="0" rtl="0" algn="ctr">
              <a:lnSpc>
                <a:spcPct val="90000"/>
              </a:lnSpc>
              <a:spcBef>
                <a:spcPts val="0"/>
              </a:spcBef>
              <a:spcAft>
                <a:spcPts val="0"/>
              </a:spcAft>
              <a:buClr>
                <a:srgbClr val="FFFFFF"/>
              </a:buClr>
              <a:buSzPts val="1600"/>
              <a:buFont typeface="Calibri"/>
              <a:buNone/>
            </a:pPr>
            <a:r>
              <a:t/>
            </a:r>
            <a:endParaRPr sz="1100">
              <a:solidFill>
                <a:srgbClr val="FFFFFF"/>
              </a:solidFill>
              <a:latin typeface="Raleway SemiBold"/>
              <a:ea typeface="Raleway SemiBold"/>
              <a:cs typeface="Raleway SemiBold"/>
              <a:sym typeface="Raleway SemiBold"/>
            </a:endParaRPr>
          </a:p>
        </p:txBody>
      </p:sp>
      <p:sp>
        <p:nvSpPr>
          <p:cNvPr id="751" name="Google Shape;751;p40"/>
          <p:cNvSpPr/>
          <p:nvPr/>
        </p:nvSpPr>
        <p:spPr>
          <a:xfrm rot="5400000">
            <a:off x="4636325" y="-1322600"/>
            <a:ext cx="855900" cy="80067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752" name="Google Shape;752;p40"/>
          <p:cNvSpPr txBox="1"/>
          <p:nvPr/>
        </p:nvSpPr>
        <p:spPr>
          <a:xfrm>
            <a:off x="1061121" y="2302486"/>
            <a:ext cx="7964100" cy="724200"/>
          </a:xfrm>
          <a:prstGeom prst="rect">
            <a:avLst/>
          </a:prstGeom>
          <a:noFill/>
          <a:ln>
            <a:noFill/>
          </a:ln>
        </p:spPr>
        <p:txBody>
          <a:bodyPr anchorCtr="0" anchor="ctr" bIns="12700" lIns="142225" spcFirstLastPara="1" rIns="12700" wrap="square" tIns="12700">
            <a:noAutofit/>
          </a:bodyPr>
          <a:lstStyle/>
          <a:p>
            <a:pPr indent="-317500" lvl="0" marL="457200" marR="0" rtl="0" algn="l">
              <a:lnSpc>
                <a:spcPct val="115000"/>
              </a:lnSpc>
              <a:spcBef>
                <a:spcPts val="0"/>
              </a:spcBef>
              <a:spcAft>
                <a:spcPts val="0"/>
              </a:spcAft>
              <a:buClr>
                <a:srgbClr val="0E2A47"/>
              </a:buClr>
              <a:buSzPts val="1400"/>
              <a:buFont typeface="Open Sans"/>
              <a:buChar char="●"/>
            </a:pPr>
            <a:r>
              <a:rPr lang="en">
                <a:solidFill>
                  <a:srgbClr val="0E2A47"/>
                </a:solidFill>
                <a:latin typeface="Open Sans"/>
                <a:ea typeface="Open Sans"/>
                <a:cs typeface="Open Sans"/>
                <a:sym typeface="Open Sans"/>
              </a:rPr>
              <a:t>Widen Customer Base ( Research Institutes)</a:t>
            </a:r>
            <a:endParaRPr>
              <a:solidFill>
                <a:srgbClr val="0E2A47"/>
              </a:solidFill>
              <a:latin typeface="Open Sans"/>
              <a:ea typeface="Open Sans"/>
              <a:cs typeface="Open Sans"/>
              <a:sym typeface="Open Sans"/>
            </a:endParaRPr>
          </a:p>
          <a:p>
            <a:pPr indent="-317500" lvl="0" marL="457200" marR="0" rtl="0" algn="l">
              <a:lnSpc>
                <a:spcPct val="115000"/>
              </a:lnSpc>
              <a:spcBef>
                <a:spcPts val="0"/>
              </a:spcBef>
              <a:spcAft>
                <a:spcPts val="0"/>
              </a:spcAft>
              <a:buClr>
                <a:srgbClr val="0E2A47"/>
              </a:buClr>
              <a:buSzPts val="1400"/>
              <a:buFont typeface="Open Sans"/>
              <a:buChar char="●"/>
            </a:pPr>
            <a:r>
              <a:rPr lang="en">
                <a:solidFill>
                  <a:srgbClr val="0E2A47"/>
                </a:solidFill>
                <a:latin typeface="Open Sans"/>
                <a:ea typeface="Open Sans"/>
                <a:cs typeface="Open Sans"/>
                <a:sym typeface="Open Sans"/>
              </a:rPr>
              <a:t>We promote our platform via a variety of sources (e.g., universities, influencers, WHO, online pharmacies, health insurance companies, doctor appointment platforms)</a:t>
            </a:r>
            <a:endParaRPr>
              <a:solidFill>
                <a:srgbClr val="0E2A47"/>
              </a:solidFill>
              <a:latin typeface="Open Sans"/>
              <a:ea typeface="Open Sans"/>
              <a:cs typeface="Open Sans"/>
              <a:sym typeface="Open Sans"/>
            </a:endParaRPr>
          </a:p>
        </p:txBody>
      </p:sp>
      <p:sp>
        <p:nvSpPr>
          <p:cNvPr id="753" name="Google Shape;753;p40"/>
          <p:cNvSpPr/>
          <p:nvPr/>
        </p:nvSpPr>
        <p:spPr>
          <a:xfrm rot="5400000">
            <a:off x="-75575" y="3545600"/>
            <a:ext cx="1333500" cy="939900"/>
          </a:xfrm>
          <a:prstGeom prst="chevron">
            <a:avLst>
              <a:gd fmla="val 50000" name="adj"/>
            </a:avLst>
          </a:prstGeom>
          <a:solidFill>
            <a:srgbClr val="A5B7C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754" name="Google Shape;754;p40"/>
          <p:cNvSpPr txBox="1"/>
          <p:nvPr/>
        </p:nvSpPr>
        <p:spPr>
          <a:xfrm>
            <a:off x="120875" y="3921692"/>
            <a:ext cx="939900" cy="370500"/>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FFFFFF"/>
              </a:buClr>
              <a:buSzPts val="1600"/>
              <a:buFont typeface="Calibri"/>
              <a:buNone/>
            </a:pPr>
            <a:r>
              <a:rPr i="0" lang="en" sz="1100" u="none" cap="none" strike="noStrike">
                <a:solidFill>
                  <a:srgbClr val="FFFFFF"/>
                </a:solidFill>
                <a:latin typeface="Raleway SemiBold"/>
                <a:ea typeface="Raleway SemiBold"/>
                <a:cs typeface="Raleway SemiBold"/>
                <a:sym typeface="Raleway SemiBold"/>
              </a:rPr>
              <a:t>P</a:t>
            </a:r>
            <a:r>
              <a:rPr lang="en" sz="1100">
                <a:solidFill>
                  <a:srgbClr val="FFFFFF"/>
                </a:solidFill>
                <a:latin typeface="Raleway SemiBold"/>
                <a:ea typeface="Raleway SemiBold"/>
                <a:cs typeface="Raleway SemiBold"/>
                <a:sym typeface="Raleway SemiBold"/>
              </a:rPr>
              <a:t>hase 3</a:t>
            </a:r>
            <a:endParaRPr sz="900">
              <a:latin typeface="Raleway SemiBold"/>
              <a:ea typeface="Raleway SemiBold"/>
              <a:cs typeface="Raleway SemiBold"/>
              <a:sym typeface="Raleway SemiBold"/>
            </a:endParaRPr>
          </a:p>
        </p:txBody>
      </p:sp>
      <p:sp>
        <p:nvSpPr>
          <p:cNvPr id="755" name="Google Shape;755;p40"/>
          <p:cNvSpPr/>
          <p:nvPr/>
        </p:nvSpPr>
        <p:spPr>
          <a:xfrm rot="5400000">
            <a:off x="4636325" y="-206550"/>
            <a:ext cx="855900" cy="80067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756" name="Google Shape;756;p40"/>
          <p:cNvSpPr txBox="1"/>
          <p:nvPr/>
        </p:nvSpPr>
        <p:spPr>
          <a:xfrm>
            <a:off x="1082309" y="3422141"/>
            <a:ext cx="7964100" cy="724200"/>
          </a:xfrm>
          <a:prstGeom prst="rect">
            <a:avLst/>
          </a:prstGeom>
          <a:noFill/>
          <a:ln>
            <a:noFill/>
          </a:ln>
        </p:spPr>
        <p:txBody>
          <a:bodyPr anchorCtr="0" anchor="ctr" bIns="12700" lIns="142225" spcFirstLastPara="1" rIns="12700" wrap="square" tIns="12700">
            <a:noAutofit/>
          </a:bodyPr>
          <a:lstStyle/>
          <a:p>
            <a:pPr indent="-317500" lvl="0" marL="457200" marR="0" rtl="0" algn="l">
              <a:lnSpc>
                <a:spcPct val="115000"/>
              </a:lnSpc>
              <a:spcBef>
                <a:spcPts val="0"/>
              </a:spcBef>
              <a:spcAft>
                <a:spcPts val="0"/>
              </a:spcAft>
              <a:buClr>
                <a:srgbClr val="0E2A47"/>
              </a:buClr>
              <a:buSzPts val="1400"/>
              <a:buFont typeface="Open Sans"/>
              <a:buChar char="●"/>
            </a:pPr>
            <a:r>
              <a:rPr lang="en">
                <a:solidFill>
                  <a:srgbClr val="0E2A47"/>
                </a:solidFill>
                <a:latin typeface="Open Sans"/>
                <a:ea typeface="Open Sans"/>
                <a:cs typeface="Open Sans"/>
                <a:sym typeface="Open Sans"/>
              </a:rPr>
              <a:t>We sell our chatbot service to clinical trial organizers and current existing clinical trial search and register platforms, to help them with better navigation in their own websites</a:t>
            </a:r>
            <a:endParaRPr>
              <a:solidFill>
                <a:srgbClr val="0E2A47"/>
              </a:solidFill>
              <a:latin typeface="Open Sans"/>
              <a:ea typeface="Open Sans"/>
              <a:cs typeface="Open Sans"/>
              <a:sym typeface="Open Sans"/>
            </a:endParaRPr>
          </a:p>
        </p:txBody>
      </p:sp>
      <p:sp>
        <p:nvSpPr>
          <p:cNvPr id="757" name="Google Shape;757;p40"/>
          <p:cNvSpPr txBox="1"/>
          <p:nvPr>
            <p:ph type="title"/>
          </p:nvPr>
        </p:nvSpPr>
        <p:spPr>
          <a:xfrm>
            <a:off x="705025" y="228775"/>
            <a:ext cx="4071900" cy="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41"/>
          <p:cNvSpPr txBox="1"/>
          <p:nvPr/>
        </p:nvSpPr>
        <p:spPr>
          <a:xfrm>
            <a:off x="3159375" y="1196975"/>
            <a:ext cx="2488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0E2A47"/>
                </a:solidFill>
                <a:latin typeface="Raleway SemiBold"/>
                <a:ea typeface="Raleway SemiBold"/>
                <a:cs typeface="Raleway SemiBold"/>
                <a:sym typeface="Raleway SemiBold"/>
              </a:rPr>
              <a:t>End to End Recruitment</a:t>
            </a:r>
            <a:endParaRPr sz="2000">
              <a:solidFill>
                <a:srgbClr val="0E2A47"/>
              </a:solidFill>
              <a:latin typeface="Raleway SemiBold"/>
              <a:ea typeface="Raleway SemiBold"/>
              <a:cs typeface="Raleway SemiBold"/>
              <a:sym typeface="Raleway SemiBold"/>
            </a:endParaRPr>
          </a:p>
        </p:txBody>
      </p:sp>
      <p:pic>
        <p:nvPicPr>
          <p:cNvPr id="763" name="Google Shape;763;p41">
            <a:hlinkClick r:id="rId3"/>
          </p:cNvPr>
          <p:cNvPicPr preferRelativeResize="0"/>
          <p:nvPr/>
        </p:nvPicPr>
        <p:blipFill>
          <a:blip r:embed="rId4">
            <a:alphaModFix/>
          </a:blip>
          <a:stretch>
            <a:fillRect/>
          </a:stretch>
        </p:blipFill>
        <p:spPr>
          <a:xfrm>
            <a:off x="1056588" y="2123638"/>
            <a:ext cx="1511865" cy="400200"/>
          </a:xfrm>
          <a:prstGeom prst="rect">
            <a:avLst/>
          </a:prstGeom>
          <a:noFill/>
          <a:ln>
            <a:noFill/>
          </a:ln>
        </p:spPr>
      </p:pic>
      <p:pic>
        <p:nvPicPr>
          <p:cNvPr id="764" name="Google Shape;764;p41">
            <a:hlinkClick r:id="rId5"/>
          </p:cNvPr>
          <p:cNvPicPr preferRelativeResize="0"/>
          <p:nvPr/>
        </p:nvPicPr>
        <p:blipFill>
          <a:blip r:embed="rId6">
            <a:alphaModFix/>
          </a:blip>
          <a:stretch>
            <a:fillRect/>
          </a:stretch>
        </p:blipFill>
        <p:spPr>
          <a:xfrm>
            <a:off x="6281750" y="2114526"/>
            <a:ext cx="1571575" cy="502650"/>
          </a:xfrm>
          <a:prstGeom prst="rect">
            <a:avLst/>
          </a:prstGeom>
          <a:noFill/>
          <a:ln>
            <a:noFill/>
          </a:ln>
        </p:spPr>
      </p:pic>
      <p:pic>
        <p:nvPicPr>
          <p:cNvPr id="765" name="Google Shape;765;p41">
            <a:hlinkClick r:id="rId7"/>
          </p:cNvPr>
          <p:cNvPicPr preferRelativeResize="0"/>
          <p:nvPr/>
        </p:nvPicPr>
        <p:blipFill>
          <a:blip r:embed="rId8">
            <a:alphaModFix/>
          </a:blip>
          <a:stretch>
            <a:fillRect/>
          </a:stretch>
        </p:blipFill>
        <p:spPr>
          <a:xfrm>
            <a:off x="6311613" y="2795377"/>
            <a:ext cx="1511850" cy="468474"/>
          </a:xfrm>
          <a:prstGeom prst="rect">
            <a:avLst/>
          </a:prstGeom>
          <a:noFill/>
          <a:ln>
            <a:noFill/>
          </a:ln>
        </p:spPr>
      </p:pic>
      <p:sp>
        <p:nvSpPr>
          <p:cNvPr id="766" name="Google Shape;766;p41"/>
          <p:cNvSpPr txBox="1"/>
          <p:nvPr>
            <p:ph idx="4294967295" type="title"/>
          </p:nvPr>
        </p:nvSpPr>
        <p:spPr>
          <a:xfrm>
            <a:off x="705025" y="228775"/>
            <a:ext cx="4071900" cy="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aleway SemiBold"/>
                <a:ea typeface="Raleway SemiBold"/>
                <a:cs typeface="Raleway SemiBold"/>
                <a:sym typeface="Raleway SemiBold"/>
              </a:rPr>
              <a:t>Existing Solution</a:t>
            </a:r>
            <a:endParaRPr b="0">
              <a:latin typeface="Raleway SemiBold"/>
              <a:ea typeface="Raleway SemiBold"/>
              <a:cs typeface="Raleway SemiBold"/>
              <a:sym typeface="Raleway SemiBold"/>
            </a:endParaRPr>
          </a:p>
        </p:txBody>
      </p:sp>
      <p:sp>
        <p:nvSpPr>
          <p:cNvPr id="767" name="Google Shape;767;p41"/>
          <p:cNvSpPr txBox="1"/>
          <p:nvPr/>
        </p:nvSpPr>
        <p:spPr>
          <a:xfrm>
            <a:off x="823425" y="1196975"/>
            <a:ext cx="197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0E2A47"/>
                </a:solidFill>
                <a:latin typeface="Raleway SemiBold"/>
                <a:ea typeface="Raleway SemiBold"/>
                <a:cs typeface="Raleway SemiBold"/>
                <a:sym typeface="Raleway SemiBold"/>
              </a:rPr>
              <a:t>Panel</a:t>
            </a:r>
            <a:endParaRPr sz="2000">
              <a:solidFill>
                <a:srgbClr val="0E2A47"/>
              </a:solidFill>
              <a:latin typeface="Raleway SemiBold"/>
              <a:ea typeface="Raleway SemiBold"/>
              <a:cs typeface="Raleway SemiBold"/>
              <a:sym typeface="Raleway SemiBold"/>
            </a:endParaRPr>
          </a:p>
        </p:txBody>
      </p:sp>
      <p:sp>
        <p:nvSpPr>
          <p:cNvPr id="768" name="Google Shape;768;p41"/>
          <p:cNvSpPr txBox="1"/>
          <p:nvPr/>
        </p:nvSpPr>
        <p:spPr>
          <a:xfrm>
            <a:off x="5842925" y="1196975"/>
            <a:ext cx="2461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0E2A47"/>
                </a:solidFill>
                <a:latin typeface="Raleway SemiBold"/>
                <a:ea typeface="Raleway SemiBold"/>
                <a:cs typeface="Raleway SemiBold"/>
                <a:sym typeface="Raleway SemiBold"/>
              </a:rPr>
              <a:t>Full Study</a:t>
            </a:r>
            <a:endParaRPr sz="2000">
              <a:solidFill>
                <a:srgbClr val="0E2A47"/>
              </a:solidFill>
              <a:latin typeface="Raleway SemiBold"/>
              <a:ea typeface="Raleway SemiBold"/>
              <a:cs typeface="Raleway SemiBold"/>
              <a:sym typeface="Raleway SemiBold"/>
            </a:endParaRPr>
          </a:p>
        </p:txBody>
      </p:sp>
      <p:cxnSp>
        <p:nvCxnSpPr>
          <p:cNvPr id="769" name="Google Shape;769;p41"/>
          <p:cNvCxnSpPr/>
          <p:nvPr/>
        </p:nvCxnSpPr>
        <p:spPr>
          <a:xfrm>
            <a:off x="3065800" y="1196147"/>
            <a:ext cx="0" cy="3212700"/>
          </a:xfrm>
          <a:prstGeom prst="straightConnector1">
            <a:avLst/>
          </a:prstGeom>
          <a:noFill/>
          <a:ln cap="flat" cmpd="sng" w="9525">
            <a:solidFill>
              <a:srgbClr val="595959"/>
            </a:solidFill>
            <a:prstDash val="dash"/>
            <a:round/>
            <a:headEnd len="med" w="med" type="none"/>
            <a:tailEnd len="med" w="med" type="none"/>
          </a:ln>
        </p:spPr>
      </p:cxnSp>
      <p:cxnSp>
        <p:nvCxnSpPr>
          <p:cNvPr id="770" name="Google Shape;770;p41"/>
          <p:cNvCxnSpPr/>
          <p:nvPr/>
        </p:nvCxnSpPr>
        <p:spPr>
          <a:xfrm>
            <a:off x="5745550" y="1158975"/>
            <a:ext cx="0" cy="3212700"/>
          </a:xfrm>
          <a:prstGeom prst="straightConnector1">
            <a:avLst/>
          </a:prstGeom>
          <a:noFill/>
          <a:ln cap="flat" cmpd="sng" w="9525">
            <a:solidFill>
              <a:srgbClr val="595959"/>
            </a:solidFill>
            <a:prstDash val="dash"/>
            <a:round/>
            <a:headEnd len="med" w="med" type="none"/>
            <a:tailEnd len="med" w="med" type="none"/>
          </a:ln>
        </p:spPr>
      </p:cxnSp>
      <p:pic>
        <p:nvPicPr>
          <p:cNvPr id="771" name="Google Shape;771;p41"/>
          <p:cNvPicPr preferRelativeResize="0"/>
          <p:nvPr/>
        </p:nvPicPr>
        <p:blipFill rotWithShape="1">
          <a:blip r:embed="rId9">
            <a:alphaModFix/>
          </a:blip>
          <a:srcRect b="0" l="19" r="9" t="0"/>
          <a:stretch/>
        </p:blipFill>
        <p:spPr>
          <a:xfrm>
            <a:off x="3719550" y="2123648"/>
            <a:ext cx="1218400" cy="791950"/>
          </a:xfrm>
          <a:prstGeom prst="rect">
            <a:avLst/>
          </a:prstGeom>
          <a:noFill/>
          <a:ln>
            <a:noFill/>
          </a:ln>
        </p:spPr>
      </p:pic>
      <p:sp>
        <p:nvSpPr>
          <p:cNvPr id="772" name="Google Shape;772;p41"/>
          <p:cNvSpPr txBox="1"/>
          <p:nvPr/>
        </p:nvSpPr>
        <p:spPr>
          <a:xfrm>
            <a:off x="3159450" y="3066300"/>
            <a:ext cx="24888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E2A47"/>
              </a:buClr>
              <a:buSzPts val="1400"/>
              <a:buFont typeface="Open Sans"/>
              <a:buChar char="-"/>
            </a:pPr>
            <a:r>
              <a:rPr lang="en">
                <a:solidFill>
                  <a:srgbClr val="0E2A47"/>
                </a:solidFill>
                <a:latin typeface="Open Sans"/>
                <a:ea typeface="Open Sans"/>
                <a:cs typeface="Open Sans"/>
                <a:sym typeface="Open Sans"/>
              </a:rPr>
              <a:t>Find</a:t>
            </a:r>
            <a:endParaRPr>
              <a:solidFill>
                <a:srgbClr val="0E2A47"/>
              </a:solidFill>
              <a:latin typeface="Open Sans"/>
              <a:ea typeface="Open Sans"/>
              <a:cs typeface="Open Sans"/>
              <a:sym typeface="Open Sans"/>
            </a:endParaRPr>
          </a:p>
          <a:p>
            <a:pPr indent="-317500" lvl="0" marL="457200" rtl="0" algn="l">
              <a:spcBef>
                <a:spcPts val="0"/>
              </a:spcBef>
              <a:spcAft>
                <a:spcPts val="0"/>
              </a:spcAft>
              <a:buClr>
                <a:srgbClr val="0E2A47"/>
              </a:buClr>
              <a:buSzPts val="1400"/>
              <a:buFont typeface="Open Sans"/>
              <a:buChar char="-"/>
            </a:pPr>
            <a:r>
              <a:rPr lang="en">
                <a:solidFill>
                  <a:srgbClr val="0E2A47"/>
                </a:solidFill>
                <a:latin typeface="Open Sans"/>
                <a:ea typeface="Open Sans"/>
                <a:cs typeface="Open Sans"/>
                <a:sym typeface="Open Sans"/>
              </a:rPr>
              <a:t>Screen</a:t>
            </a:r>
            <a:endParaRPr>
              <a:solidFill>
                <a:srgbClr val="0E2A47"/>
              </a:solidFill>
              <a:latin typeface="Open Sans"/>
              <a:ea typeface="Open Sans"/>
              <a:cs typeface="Open Sans"/>
              <a:sym typeface="Open Sans"/>
            </a:endParaRPr>
          </a:p>
          <a:p>
            <a:pPr indent="-317500" lvl="0" marL="457200" rtl="0" algn="l">
              <a:spcBef>
                <a:spcPts val="0"/>
              </a:spcBef>
              <a:spcAft>
                <a:spcPts val="0"/>
              </a:spcAft>
              <a:buClr>
                <a:srgbClr val="0E2A47"/>
              </a:buClr>
              <a:buSzPts val="1400"/>
              <a:buFont typeface="Open Sans"/>
              <a:buChar char="-"/>
            </a:pPr>
            <a:r>
              <a:rPr lang="en">
                <a:solidFill>
                  <a:srgbClr val="0E2A47"/>
                </a:solidFill>
                <a:latin typeface="Open Sans"/>
                <a:ea typeface="Open Sans"/>
                <a:cs typeface="Open Sans"/>
                <a:sym typeface="Open Sans"/>
              </a:rPr>
              <a:t>Register</a:t>
            </a:r>
            <a:endParaRPr>
              <a:solidFill>
                <a:srgbClr val="0E2A47"/>
              </a:solidFill>
              <a:latin typeface="Open Sans"/>
              <a:ea typeface="Open Sans"/>
              <a:cs typeface="Open Sans"/>
              <a:sym typeface="Open Sans"/>
            </a:endParaRPr>
          </a:p>
          <a:p>
            <a:pPr indent="-317500" lvl="0" marL="457200" rtl="0" algn="l">
              <a:spcBef>
                <a:spcPts val="0"/>
              </a:spcBef>
              <a:spcAft>
                <a:spcPts val="0"/>
              </a:spcAft>
              <a:buClr>
                <a:srgbClr val="0E2A47"/>
              </a:buClr>
              <a:buSzPts val="1400"/>
              <a:buFont typeface="Open Sans"/>
              <a:buChar char="-"/>
            </a:pPr>
            <a:r>
              <a:rPr lang="en">
                <a:solidFill>
                  <a:srgbClr val="0E2A47"/>
                </a:solidFill>
                <a:latin typeface="Open Sans"/>
                <a:ea typeface="Open Sans"/>
                <a:cs typeface="Open Sans"/>
                <a:sym typeface="Open Sans"/>
              </a:rPr>
              <a:t>Meet diverse quotas</a:t>
            </a:r>
            <a:endParaRPr>
              <a:solidFill>
                <a:srgbClr val="0E2A47"/>
              </a:solidFill>
              <a:latin typeface="Open Sans"/>
              <a:ea typeface="Open Sans"/>
              <a:cs typeface="Open Sans"/>
              <a:sym typeface="Open Sans"/>
            </a:endParaRPr>
          </a:p>
          <a:p>
            <a:pPr indent="-317500" lvl="0" marL="457200" rtl="0" algn="l">
              <a:spcBef>
                <a:spcPts val="0"/>
              </a:spcBef>
              <a:spcAft>
                <a:spcPts val="0"/>
              </a:spcAft>
              <a:buClr>
                <a:srgbClr val="0E2A47"/>
              </a:buClr>
              <a:buSzPts val="1400"/>
              <a:buFont typeface="Open Sans"/>
              <a:buChar char="-"/>
            </a:pPr>
            <a:r>
              <a:rPr lang="en">
                <a:solidFill>
                  <a:srgbClr val="0E2A47"/>
                </a:solidFill>
                <a:latin typeface="Open Sans"/>
                <a:ea typeface="Open Sans"/>
                <a:cs typeface="Open Sans"/>
                <a:sym typeface="Open Sans"/>
              </a:rPr>
              <a:t>Self-Referral</a:t>
            </a:r>
            <a:endParaRPr>
              <a:solidFill>
                <a:srgbClr val="0E2A47"/>
              </a:solidFill>
              <a:latin typeface="Open Sans"/>
              <a:ea typeface="Open Sans"/>
              <a:cs typeface="Open Sans"/>
              <a:sym typeface="Open Sans"/>
            </a:endParaRPr>
          </a:p>
        </p:txBody>
      </p:sp>
      <p:sp>
        <p:nvSpPr>
          <p:cNvPr id="773" name="Google Shape;773;p41"/>
          <p:cNvSpPr txBox="1"/>
          <p:nvPr>
            <p:ph idx="4294967295" type="subTitle"/>
          </p:nvPr>
        </p:nvSpPr>
        <p:spPr>
          <a:xfrm>
            <a:off x="1077300" y="3093075"/>
            <a:ext cx="1765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E2A47"/>
                </a:solidFill>
                <a:latin typeface="Open Sans"/>
                <a:ea typeface="Open Sans"/>
                <a:cs typeface="Open Sans"/>
                <a:sym typeface="Open Sans"/>
              </a:rPr>
              <a:t>Inform</a:t>
            </a:r>
            <a:endParaRPr>
              <a:solidFill>
                <a:srgbClr val="0E2A47"/>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42"/>
          <p:cNvSpPr/>
          <p:nvPr/>
        </p:nvSpPr>
        <p:spPr>
          <a:xfrm>
            <a:off x="720000" y="1445575"/>
            <a:ext cx="7671900" cy="341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2"/>
          <p:cNvSpPr txBox="1"/>
          <p:nvPr>
            <p:ph type="title"/>
          </p:nvPr>
        </p:nvSpPr>
        <p:spPr>
          <a:xfrm>
            <a:off x="720000" y="570550"/>
            <a:ext cx="4692600" cy="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pic>
        <p:nvPicPr>
          <p:cNvPr id="780" name="Google Shape;780;p42"/>
          <p:cNvPicPr preferRelativeResize="0"/>
          <p:nvPr/>
        </p:nvPicPr>
        <p:blipFill rotWithShape="1">
          <a:blip r:embed="rId3">
            <a:alphaModFix/>
          </a:blip>
          <a:srcRect b="583" l="0" r="0" t="583"/>
          <a:stretch/>
        </p:blipFill>
        <p:spPr>
          <a:xfrm>
            <a:off x="948600" y="1603837"/>
            <a:ext cx="903300" cy="892800"/>
          </a:xfrm>
          <a:prstGeom prst="ellipse">
            <a:avLst/>
          </a:prstGeom>
          <a:noFill/>
          <a:ln>
            <a:noFill/>
          </a:ln>
        </p:spPr>
      </p:pic>
      <p:sp>
        <p:nvSpPr>
          <p:cNvPr id="781" name="Google Shape;781;p42"/>
          <p:cNvSpPr txBox="1"/>
          <p:nvPr/>
        </p:nvSpPr>
        <p:spPr>
          <a:xfrm>
            <a:off x="2022025" y="1640763"/>
            <a:ext cx="2671200" cy="524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lang="en">
                <a:solidFill>
                  <a:srgbClr val="0E2A47"/>
                </a:solidFill>
                <a:latin typeface="Open Sans SemiBold"/>
                <a:ea typeface="Open Sans SemiBold"/>
                <a:cs typeface="Open Sans SemiBold"/>
                <a:sym typeface="Open Sans SemiBold"/>
              </a:rPr>
              <a:t>Rachael Camp (Speaker)</a:t>
            </a:r>
            <a:br>
              <a:rPr i="0" lang="en" sz="1400" u="none" cap="none" strike="noStrike">
                <a:solidFill>
                  <a:srgbClr val="26282A"/>
                </a:solidFill>
                <a:latin typeface="Open Sans"/>
                <a:ea typeface="Open Sans"/>
                <a:cs typeface="Open Sans"/>
                <a:sym typeface="Open Sans"/>
              </a:rPr>
            </a:br>
            <a:r>
              <a:rPr lang="en" sz="1200">
                <a:solidFill>
                  <a:srgbClr val="0E2A47"/>
                </a:solidFill>
                <a:latin typeface="Open Sans"/>
                <a:ea typeface="Open Sans"/>
                <a:cs typeface="Open Sans"/>
                <a:sym typeface="Open Sans"/>
              </a:rPr>
              <a:t>UX/ Visual Designer</a:t>
            </a:r>
            <a:endParaRPr i="0" sz="1200" u="none" cap="none" strike="noStrike">
              <a:solidFill>
                <a:srgbClr val="0E2A47"/>
              </a:solidFill>
              <a:latin typeface="Open Sans"/>
              <a:ea typeface="Open Sans"/>
              <a:cs typeface="Open Sans"/>
              <a:sym typeface="Open Sans"/>
            </a:endParaRPr>
          </a:p>
        </p:txBody>
      </p:sp>
      <p:pic>
        <p:nvPicPr>
          <p:cNvPr id="782" name="Google Shape;782;p42"/>
          <p:cNvPicPr preferRelativeResize="0"/>
          <p:nvPr/>
        </p:nvPicPr>
        <p:blipFill rotWithShape="1">
          <a:blip r:embed="rId4">
            <a:alphaModFix/>
          </a:blip>
          <a:srcRect b="0" l="16423" r="16430" t="0"/>
          <a:stretch/>
        </p:blipFill>
        <p:spPr>
          <a:xfrm>
            <a:off x="966000" y="2685987"/>
            <a:ext cx="903300" cy="892800"/>
          </a:xfrm>
          <a:prstGeom prst="ellipse">
            <a:avLst/>
          </a:prstGeom>
          <a:noFill/>
          <a:ln>
            <a:noFill/>
          </a:ln>
        </p:spPr>
      </p:pic>
      <p:pic>
        <p:nvPicPr>
          <p:cNvPr id="783" name="Google Shape;783;p42"/>
          <p:cNvPicPr preferRelativeResize="0"/>
          <p:nvPr/>
        </p:nvPicPr>
        <p:blipFill rotWithShape="1">
          <a:blip r:embed="rId5">
            <a:alphaModFix/>
          </a:blip>
          <a:srcRect b="0" l="816" r="806" t="0"/>
          <a:stretch/>
        </p:blipFill>
        <p:spPr>
          <a:xfrm>
            <a:off x="966000" y="3776762"/>
            <a:ext cx="903300" cy="892800"/>
          </a:xfrm>
          <a:prstGeom prst="ellipse">
            <a:avLst/>
          </a:prstGeom>
          <a:noFill/>
          <a:ln>
            <a:noFill/>
          </a:ln>
        </p:spPr>
      </p:pic>
      <p:sp>
        <p:nvSpPr>
          <p:cNvPr id="784" name="Google Shape;784;p42"/>
          <p:cNvSpPr txBox="1"/>
          <p:nvPr/>
        </p:nvSpPr>
        <p:spPr>
          <a:xfrm>
            <a:off x="2039425" y="3813688"/>
            <a:ext cx="2671200" cy="7680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rgbClr val="000000"/>
              </a:buClr>
              <a:buSzPts val="1400"/>
              <a:buFont typeface="Arial"/>
              <a:buNone/>
            </a:pPr>
            <a:r>
              <a:rPr lang="en">
                <a:solidFill>
                  <a:srgbClr val="0E2A47"/>
                </a:solidFill>
                <a:latin typeface="Open Sans SemiBold"/>
                <a:ea typeface="Open Sans SemiBold"/>
                <a:cs typeface="Open Sans SemiBold"/>
                <a:sym typeface="Open Sans SemiBold"/>
              </a:rPr>
              <a:t>Letícia Gonçalves</a:t>
            </a:r>
            <a:br>
              <a:rPr lang="en">
                <a:solidFill>
                  <a:srgbClr val="0E2A47"/>
                </a:solidFill>
                <a:latin typeface="Open Sans SemiBold"/>
                <a:ea typeface="Open Sans SemiBold"/>
                <a:cs typeface="Open Sans SemiBold"/>
                <a:sym typeface="Open Sans SemiBold"/>
              </a:rPr>
            </a:br>
            <a:r>
              <a:rPr lang="en" sz="1200">
                <a:solidFill>
                  <a:srgbClr val="0E2A47"/>
                </a:solidFill>
                <a:latin typeface="Open Sans"/>
                <a:ea typeface="Open Sans"/>
                <a:cs typeface="Open Sans"/>
                <a:sym typeface="Open Sans"/>
              </a:rPr>
              <a:t>Designer</a:t>
            </a:r>
            <a:br>
              <a:rPr lang="en" sz="1200">
                <a:solidFill>
                  <a:srgbClr val="0E2A47"/>
                </a:solidFill>
                <a:latin typeface="Open Sans"/>
                <a:ea typeface="Open Sans"/>
                <a:cs typeface="Open Sans"/>
                <a:sym typeface="Open Sans"/>
              </a:rPr>
            </a:br>
            <a:endParaRPr b="1">
              <a:solidFill>
                <a:srgbClr val="663366"/>
              </a:solidFill>
              <a:latin typeface="Lato"/>
              <a:ea typeface="Lato"/>
              <a:cs typeface="Lato"/>
              <a:sym typeface="Lato"/>
            </a:endParaRPr>
          </a:p>
        </p:txBody>
      </p:sp>
      <p:pic>
        <p:nvPicPr>
          <p:cNvPr id="785" name="Google Shape;785;p42"/>
          <p:cNvPicPr preferRelativeResize="0"/>
          <p:nvPr/>
        </p:nvPicPr>
        <p:blipFill rotWithShape="1">
          <a:blip r:embed="rId6">
            <a:alphaModFix/>
          </a:blip>
          <a:srcRect b="0" l="10285" r="22264" t="0"/>
          <a:stretch/>
        </p:blipFill>
        <p:spPr>
          <a:xfrm>
            <a:off x="4688575" y="1603837"/>
            <a:ext cx="903300" cy="892800"/>
          </a:xfrm>
          <a:prstGeom prst="ellipse">
            <a:avLst/>
          </a:prstGeom>
          <a:noFill/>
          <a:ln>
            <a:noFill/>
          </a:ln>
        </p:spPr>
      </p:pic>
      <p:sp>
        <p:nvSpPr>
          <p:cNvPr id="786" name="Google Shape;786;p42"/>
          <p:cNvSpPr txBox="1"/>
          <p:nvPr/>
        </p:nvSpPr>
        <p:spPr>
          <a:xfrm>
            <a:off x="5762000" y="1640763"/>
            <a:ext cx="2671200" cy="70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en">
                <a:solidFill>
                  <a:srgbClr val="0E2A47"/>
                </a:solidFill>
                <a:latin typeface="Open Sans SemiBold"/>
                <a:ea typeface="Open Sans SemiBold"/>
                <a:cs typeface="Open Sans SemiBold"/>
                <a:sym typeface="Open Sans SemiBold"/>
              </a:rPr>
              <a:t>Shruti Pistolwala (Speaker)</a:t>
            </a:r>
            <a:endParaRPr>
              <a:solidFill>
                <a:srgbClr val="0E2A47"/>
              </a:solidFill>
              <a:latin typeface="Open Sans SemiBold"/>
              <a:ea typeface="Open Sans SemiBold"/>
              <a:cs typeface="Open Sans SemiBold"/>
              <a:sym typeface="Open Sans SemiBold"/>
            </a:endParaRPr>
          </a:p>
          <a:p>
            <a:pPr indent="0" lvl="0" marL="0" rtl="0" algn="l">
              <a:lnSpc>
                <a:spcPct val="115000"/>
              </a:lnSpc>
              <a:spcBef>
                <a:spcPts val="0"/>
              </a:spcBef>
              <a:spcAft>
                <a:spcPts val="0"/>
              </a:spcAft>
              <a:buClr>
                <a:srgbClr val="000000"/>
              </a:buClr>
              <a:buSzPts val="1400"/>
              <a:buFont typeface="Arial"/>
              <a:buNone/>
            </a:pPr>
            <a:r>
              <a:rPr lang="en" sz="1200">
                <a:solidFill>
                  <a:srgbClr val="0E2A47"/>
                </a:solidFill>
                <a:latin typeface="Open Sans"/>
                <a:ea typeface="Open Sans"/>
                <a:cs typeface="Open Sans"/>
                <a:sym typeface="Open Sans"/>
              </a:rPr>
              <a:t>Rapid Prototyping and Innovation</a:t>
            </a:r>
            <a:br>
              <a:rPr lang="en" sz="1200">
                <a:solidFill>
                  <a:srgbClr val="0E2A47"/>
                </a:solidFill>
                <a:latin typeface="Open Sans"/>
                <a:ea typeface="Open Sans"/>
                <a:cs typeface="Open Sans"/>
                <a:sym typeface="Open Sans"/>
              </a:rPr>
            </a:br>
            <a:endParaRPr i="0" sz="1200" u="none" cap="none" strike="noStrike">
              <a:solidFill>
                <a:srgbClr val="663366"/>
              </a:solidFill>
              <a:latin typeface="Open Sans Light"/>
              <a:ea typeface="Open Sans Light"/>
              <a:cs typeface="Open Sans Light"/>
              <a:sym typeface="Open Sans Light"/>
            </a:endParaRPr>
          </a:p>
        </p:txBody>
      </p:sp>
      <p:pic>
        <p:nvPicPr>
          <p:cNvPr id="787" name="Google Shape;787;p42"/>
          <p:cNvPicPr preferRelativeResize="0"/>
          <p:nvPr/>
        </p:nvPicPr>
        <p:blipFill rotWithShape="1">
          <a:blip r:embed="rId7">
            <a:alphaModFix/>
          </a:blip>
          <a:srcRect b="10031" l="0" r="0" t="10031"/>
          <a:stretch/>
        </p:blipFill>
        <p:spPr>
          <a:xfrm>
            <a:off x="4705975" y="2685987"/>
            <a:ext cx="903300" cy="892800"/>
          </a:xfrm>
          <a:prstGeom prst="ellipse">
            <a:avLst/>
          </a:prstGeom>
          <a:noFill/>
          <a:ln>
            <a:noFill/>
          </a:ln>
        </p:spPr>
      </p:pic>
      <p:sp>
        <p:nvSpPr>
          <p:cNvPr id="788" name="Google Shape;788;p42"/>
          <p:cNvSpPr txBox="1"/>
          <p:nvPr/>
        </p:nvSpPr>
        <p:spPr>
          <a:xfrm>
            <a:off x="5779400" y="2722913"/>
            <a:ext cx="2671200" cy="7680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rgbClr val="000000"/>
              </a:buClr>
              <a:buSzPts val="1400"/>
              <a:buFont typeface="Arial"/>
              <a:buNone/>
            </a:pPr>
            <a:r>
              <a:rPr lang="en">
                <a:solidFill>
                  <a:srgbClr val="0E2A47"/>
                </a:solidFill>
                <a:latin typeface="Open Sans SemiBold"/>
                <a:ea typeface="Open Sans SemiBold"/>
                <a:cs typeface="Open Sans SemiBold"/>
                <a:sym typeface="Open Sans SemiBold"/>
              </a:rPr>
              <a:t>Lucie Huang</a:t>
            </a:r>
            <a:br>
              <a:rPr lang="en">
                <a:solidFill>
                  <a:srgbClr val="26282A"/>
                </a:solidFill>
                <a:latin typeface="Open Sans"/>
                <a:ea typeface="Open Sans"/>
                <a:cs typeface="Open Sans"/>
                <a:sym typeface="Open Sans"/>
              </a:rPr>
            </a:br>
            <a:r>
              <a:rPr lang="en" sz="1200">
                <a:solidFill>
                  <a:srgbClr val="0E2A47"/>
                </a:solidFill>
                <a:latin typeface="Open Sans"/>
                <a:ea typeface="Open Sans"/>
                <a:cs typeface="Open Sans"/>
                <a:sym typeface="Open Sans"/>
              </a:rPr>
              <a:t>Tech Developer</a:t>
            </a:r>
            <a:br>
              <a:rPr lang="en" sz="1200">
                <a:solidFill>
                  <a:srgbClr val="0E2A47"/>
                </a:solidFill>
                <a:latin typeface="Open Sans"/>
                <a:ea typeface="Open Sans"/>
                <a:cs typeface="Open Sans"/>
                <a:sym typeface="Open Sans"/>
              </a:rPr>
            </a:br>
            <a:endParaRPr b="1">
              <a:solidFill>
                <a:srgbClr val="663366"/>
              </a:solidFill>
              <a:latin typeface="Lato"/>
              <a:ea typeface="Lato"/>
              <a:cs typeface="Lato"/>
              <a:sym typeface="Lato"/>
            </a:endParaRPr>
          </a:p>
        </p:txBody>
      </p:sp>
      <p:pic>
        <p:nvPicPr>
          <p:cNvPr id="789" name="Google Shape;789;p42"/>
          <p:cNvPicPr preferRelativeResize="0"/>
          <p:nvPr/>
        </p:nvPicPr>
        <p:blipFill rotWithShape="1">
          <a:blip r:embed="rId8">
            <a:alphaModFix/>
          </a:blip>
          <a:srcRect b="0" l="1352" r="1352" t="0"/>
          <a:stretch/>
        </p:blipFill>
        <p:spPr>
          <a:xfrm>
            <a:off x="4705975" y="3776762"/>
            <a:ext cx="903300" cy="892800"/>
          </a:xfrm>
          <a:prstGeom prst="ellipse">
            <a:avLst/>
          </a:prstGeom>
          <a:noFill/>
          <a:ln>
            <a:noFill/>
          </a:ln>
        </p:spPr>
      </p:pic>
      <p:sp>
        <p:nvSpPr>
          <p:cNvPr id="790" name="Google Shape;790;p42"/>
          <p:cNvSpPr txBox="1"/>
          <p:nvPr/>
        </p:nvSpPr>
        <p:spPr>
          <a:xfrm>
            <a:off x="5779400" y="3813688"/>
            <a:ext cx="2671200" cy="5247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rgbClr val="000000"/>
              </a:buClr>
              <a:buSzPts val="1400"/>
              <a:buFont typeface="Arial"/>
              <a:buNone/>
            </a:pPr>
            <a:r>
              <a:rPr lang="en">
                <a:solidFill>
                  <a:srgbClr val="0E2A47"/>
                </a:solidFill>
                <a:latin typeface="Open Sans SemiBold"/>
                <a:ea typeface="Open Sans SemiBold"/>
                <a:cs typeface="Open Sans SemiBold"/>
                <a:sym typeface="Open Sans SemiBold"/>
              </a:rPr>
              <a:t>Arati Shinde</a:t>
            </a:r>
            <a:endParaRPr sz="1200">
              <a:solidFill>
                <a:srgbClr val="0E2A47"/>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400"/>
              <a:buFont typeface="Arial"/>
              <a:buNone/>
            </a:pPr>
            <a:r>
              <a:rPr lang="en" sz="1200">
                <a:solidFill>
                  <a:srgbClr val="0E2A47"/>
                </a:solidFill>
                <a:latin typeface="Open Sans"/>
                <a:ea typeface="Open Sans"/>
                <a:cs typeface="Open Sans"/>
                <a:sym typeface="Open Sans"/>
              </a:rPr>
              <a:t>Business Lead</a:t>
            </a:r>
            <a:endParaRPr b="1">
              <a:solidFill>
                <a:srgbClr val="663366"/>
              </a:solidFill>
              <a:latin typeface="Lato"/>
              <a:ea typeface="Lato"/>
              <a:cs typeface="Lato"/>
              <a:sym typeface="Lato"/>
            </a:endParaRPr>
          </a:p>
        </p:txBody>
      </p:sp>
      <p:sp>
        <p:nvSpPr>
          <p:cNvPr id="791" name="Google Shape;791;p42"/>
          <p:cNvSpPr txBox="1"/>
          <p:nvPr/>
        </p:nvSpPr>
        <p:spPr>
          <a:xfrm>
            <a:off x="2022013" y="2709313"/>
            <a:ext cx="2671200" cy="737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lang="en">
                <a:solidFill>
                  <a:srgbClr val="0E2A47"/>
                </a:solidFill>
                <a:latin typeface="Open Sans SemiBold"/>
                <a:ea typeface="Open Sans SemiBold"/>
                <a:cs typeface="Open Sans SemiBold"/>
                <a:sym typeface="Open Sans SemiBold"/>
              </a:rPr>
              <a:t>Anran Cai</a:t>
            </a:r>
            <a:br>
              <a:rPr i="0" lang="en" sz="1400" u="none" cap="none" strike="noStrike">
                <a:solidFill>
                  <a:srgbClr val="26282A"/>
                </a:solidFill>
                <a:latin typeface="Open Sans"/>
                <a:ea typeface="Open Sans"/>
                <a:cs typeface="Open Sans"/>
                <a:sym typeface="Open Sans"/>
              </a:rPr>
            </a:br>
            <a:r>
              <a:rPr lang="en" sz="1200">
                <a:solidFill>
                  <a:srgbClr val="0E2A47"/>
                </a:solidFill>
                <a:latin typeface="Open Sans"/>
                <a:ea typeface="Open Sans"/>
                <a:cs typeface="Open Sans"/>
                <a:sym typeface="Open Sans"/>
              </a:rPr>
              <a:t>Business Lead / Epidemiologist</a:t>
            </a:r>
            <a:br>
              <a:rPr lang="en" sz="1200">
                <a:solidFill>
                  <a:srgbClr val="0E2A47"/>
                </a:solidFill>
                <a:latin typeface="Open Sans"/>
                <a:ea typeface="Open Sans"/>
                <a:cs typeface="Open Sans"/>
                <a:sym typeface="Open Sans"/>
              </a:rPr>
            </a:br>
            <a:endParaRPr i="0" sz="1200" u="none" cap="none" strike="noStrike">
              <a:solidFill>
                <a:srgbClr val="0E2A47"/>
              </a:solidFill>
              <a:latin typeface="Open Sans"/>
              <a:ea typeface="Open Sans"/>
              <a:cs typeface="Open Sans"/>
              <a:sym typeface="Open Sans"/>
            </a:endParaRPr>
          </a:p>
        </p:txBody>
      </p:sp>
      <p:pic>
        <p:nvPicPr>
          <p:cNvPr id="792" name="Google Shape;792;p42">
            <a:hlinkClick r:id="rId9"/>
          </p:cNvPr>
          <p:cNvPicPr preferRelativeResize="0"/>
          <p:nvPr/>
        </p:nvPicPr>
        <p:blipFill>
          <a:blip r:embed="rId10">
            <a:alphaModFix/>
          </a:blip>
          <a:stretch>
            <a:fillRect/>
          </a:stretch>
        </p:blipFill>
        <p:spPr>
          <a:xfrm>
            <a:off x="5847175" y="2176625"/>
            <a:ext cx="269123" cy="269123"/>
          </a:xfrm>
          <a:prstGeom prst="rect">
            <a:avLst/>
          </a:prstGeom>
          <a:noFill/>
          <a:ln>
            <a:noFill/>
          </a:ln>
        </p:spPr>
      </p:pic>
      <p:pic>
        <p:nvPicPr>
          <p:cNvPr id="793" name="Google Shape;793;p42">
            <a:hlinkClick r:id="rId11"/>
          </p:cNvPr>
          <p:cNvPicPr preferRelativeResize="0"/>
          <p:nvPr/>
        </p:nvPicPr>
        <p:blipFill>
          <a:blip r:embed="rId10">
            <a:alphaModFix/>
          </a:blip>
          <a:stretch>
            <a:fillRect/>
          </a:stretch>
        </p:blipFill>
        <p:spPr>
          <a:xfrm>
            <a:off x="5903575" y="3233450"/>
            <a:ext cx="269123" cy="269123"/>
          </a:xfrm>
          <a:prstGeom prst="rect">
            <a:avLst/>
          </a:prstGeom>
          <a:noFill/>
          <a:ln>
            <a:noFill/>
          </a:ln>
        </p:spPr>
      </p:pic>
      <p:pic>
        <p:nvPicPr>
          <p:cNvPr id="794" name="Google Shape;794;p42">
            <a:hlinkClick r:id="rId12"/>
          </p:cNvPr>
          <p:cNvPicPr preferRelativeResize="0"/>
          <p:nvPr/>
        </p:nvPicPr>
        <p:blipFill>
          <a:blip r:embed="rId10">
            <a:alphaModFix/>
          </a:blip>
          <a:stretch>
            <a:fillRect/>
          </a:stretch>
        </p:blipFill>
        <p:spPr>
          <a:xfrm>
            <a:off x="2115375" y="2165475"/>
            <a:ext cx="269123" cy="269123"/>
          </a:xfrm>
          <a:prstGeom prst="rect">
            <a:avLst/>
          </a:prstGeom>
          <a:noFill/>
          <a:ln>
            <a:noFill/>
          </a:ln>
        </p:spPr>
      </p:pic>
      <p:pic>
        <p:nvPicPr>
          <p:cNvPr id="795" name="Google Shape;795;p42">
            <a:hlinkClick r:id="rId13"/>
          </p:cNvPr>
          <p:cNvPicPr preferRelativeResize="0"/>
          <p:nvPr/>
        </p:nvPicPr>
        <p:blipFill>
          <a:blip r:embed="rId10">
            <a:alphaModFix/>
          </a:blip>
          <a:stretch>
            <a:fillRect/>
          </a:stretch>
        </p:blipFill>
        <p:spPr>
          <a:xfrm>
            <a:off x="5903575" y="4338400"/>
            <a:ext cx="269123" cy="269123"/>
          </a:xfrm>
          <a:prstGeom prst="rect">
            <a:avLst/>
          </a:prstGeom>
          <a:noFill/>
          <a:ln>
            <a:noFill/>
          </a:ln>
        </p:spPr>
      </p:pic>
      <p:pic>
        <p:nvPicPr>
          <p:cNvPr id="796" name="Google Shape;796;p42">
            <a:hlinkClick r:id="rId14"/>
          </p:cNvPr>
          <p:cNvPicPr preferRelativeResize="0"/>
          <p:nvPr/>
        </p:nvPicPr>
        <p:blipFill>
          <a:blip r:embed="rId10">
            <a:alphaModFix/>
          </a:blip>
          <a:stretch>
            <a:fillRect/>
          </a:stretch>
        </p:blipFill>
        <p:spPr>
          <a:xfrm>
            <a:off x="2155300" y="4338400"/>
            <a:ext cx="269123" cy="269123"/>
          </a:xfrm>
          <a:prstGeom prst="rect">
            <a:avLst/>
          </a:prstGeom>
          <a:noFill/>
          <a:ln>
            <a:noFill/>
          </a:ln>
        </p:spPr>
      </p:pic>
      <p:pic>
        <p:nvPicPr>
          <p:cNvPr id="797" name="Google Shape;797;p42">
            <a:hlinkClick r:id="rId15"/>
          </p:cNvPr>
          <p:cNvPicPr preferRelativeResize="0"/>
          <p:nvPr/>
        </p:nvPicPr>
        <p:blipFill>
          <a:blip r:embed="rId10">
            <a:alphaModFix/>
          </a:blip>
          <a:stretch>
            <a:fillRect/>
          </a:stretch>
        </p:blipFill>
        <p:spPr>
          <a:xfrm>
            <a:off x="2115375" y="3229500"/>
            <a:ext cx="269123" cy="2691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43"/>
          <p:cNvSpPr txBox="1"/>
          <p:nvPr>
            <p:ph idx="4294967295" type="title"/>
          </p:nvPr>
        </p:nvSpPr>
        <p:spPr>
          <a:xfrm>
            <a:off x="894975" y="823125"/>
            <a:ext cx="2659500" cy="94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Check out our </a:t>
            </a:r>
            <a:r>
              <a:rPr lang="en" sz="1900"/>
              <a:t>prototype</a:t>
            </a:r>
            <a:r>
              <a:rPr lang="en" sz="1900"/>
              <a:t> by scanning the QR code!</a:t>
            </a:r>
            <a:endParaRPr sz="1900"/>
          </a:p>
        </p:txBody>
      </p:sp>
      <p:pic>
        <p:nvPicPr>
          <p:cNvPr id="803" name="Google Shape;803;p43"/>
          <p:cNvPicPr preferRelativeResize="0"/>
          <p:nvPr/>
        </p:nvPicPr>
        <p:blipFill rotWithShape="1">
          <a:blip r:embed="rId3">
            <a:alphaModFix/>
          </a:blip>
          <a:srcRect b="0" l="14994" r="15001" t="0"/>
          <a:stretch/>
        </p:blipFill>
        <p:spPr>
          <a:xfrm>
            <a:off x="4879725" y="720000"/>
            <a:ext cx="3889800" cy="3704400"/>
          </a:xfrm>
          <a:prstGeom prst="rect">
            <a:avLst/>
          </a:prstGeom>
          <a:noFill/>
          <a:ln>
            <a:noFill/>
          </a:ln>
        </p:spPr>
      </p:pic>
      <p:grpSp>
        <p:nvGrpSpPr>
          <p:cNvPr id="804" name="Google Shape;804;p43"/>
          <p:cNvGrpSpPr/>
          <p:nvPr/>
        </p:nvGrpSpPr>
        <p:grpSpPr>
          <a:xfrm>
            <a:off x="-6" y="4633276"/>
            <a:ext cx="3482976" cy="334783"/>
            <a:chOff x="-79178" y="4632327"/>
            <a:chExt cx="4182751" cy="402045"/>
          </a:xfrm>
        </p:grpSpPr>
        <p:sp>
          <p:nvSpPr>
            <p:cNvPr id="805" name="Google Shape;805;p43"/>
            <p:cNvSpPr/>
            <p:nvPr/>
          </p:nvSpPr>
          <p:spPr>
            <a:xfrm rot="10800000">
              <a:off x="192473"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3"/>
            <p:cNvSpPr/>
            <p:nvPr/>
          </p:nvSpPr>
          <p:spPr>
            <a:xfrm rot="10800000">
              <a:off x="-79178" y="463831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3"/>
            <p:cNvSpPr/>
            <p:nvPr/>
          </p:nvSpPr>
          <p:spPr>
            <a:xfrm rot="10800000">
              <a:off x="192473"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3"/>
            <p:cNvSpPr/>
            <p:nvPr/>
          </p:nvSpPr>
          <p:spPr>
            <a:xfrm rot="10800000">
              <a:off x="-79178" y="492637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3"/>
            <p:cNvSpPr/>
            <p:nvPr/>
          </p:nvSpPr>
          <p:spPr>
            <a:xfrm rot="10800000">
              <a:off x="735773"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3"/>
            <p:cNvSpPr/>
            <p:nvPr/>
          </p:nvSpPr>
          <p:spPr>
            <a:xfrm rot="10800000">
              <a:off x="464122" y="463489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3"/>
            <p:cNvSpPr/>
            <p:nvPr/>
          </p:nvSpPr>
          <p:spPr>
            <a:xfrm rot="10800000">
              <a:off x="735773"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p:nvPr/>
          </p:nvSpPr>
          <p:spPr>
            <a:xfrm rot="10800000">
              <a:off x="464122" y="492294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3"/>
            <p:cNvSpPr/>
            <p:nvPr/>
          </p:nvSpPr>
          <p:spPr>
            <a:xfrm rot="10800000">
              <a:off x="1279073"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p:nvPr/>
          </p:nvSpPr>
          <p:spPr>
            <a:xfrm rot="10800000">
              <a:off x="1007422" y="463660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3"/>
            <p:cNvSpPr/>
            <p:nvPr/>
          </p:nvSpPr>
          <p:spPr>
            <a:xfrm rot="10800000">
              <a:off x="1279073"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p:nvPr/>
          </p:nvSpPr>
          <p:spPr>
            <a:xfrm rot="10800000">
              <a:off x="1007422" y="492466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3"/>
            <p:cNvSpPr/>
            <p:nvPr/>
          </p:nvSpPr>
          <p:spPr>
            <a:xfrm rot="10800000">
              <a:off x="1822373"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p:nvPr/>
          </p:nvSpPr>
          <p:spPr>
            <a:xfrm rot="10800000">
              <a:off x="1550722" y="463317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3"/>
            <p:cNvSpPr/>
            <p:nvPr/>
          </p:nvSpPr>
          <p:spPr>
            <a:xfrm rot="10800000">
              <a:off x="1822373"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p:nvPr/>
          </p:nvSpPr>
          <p:spPr>
            <a:xfrm rot="10800000">
              <a:off x="1550722" y="492123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3"/>
            <p:cNvSpPr/>
            <p:nvPr/>
          </p:nvSpPr>
          <p:spPr>
            <a:xfrm rot="10800000">
              <a:off x="2365673"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p:nvPr/>
          </p:nvSpPr>
          <p:spPr>
            <a:xfrm rot="10800000">
              <a:off x="2094022" y="463746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3"/>
            <p:cNvSpPr/>
            <p:nvPr/>
          </p:nvSpPr>
          <p:spPr>
            <a:xfrm rot="10800000">
              <a:off x="2365673"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3"/>
            <p:cNvSpPr/>
            <p:nvPr/>
          </p:nvSpPr>
          <p:spPr>
            <a:xfrm rot="10800000">
              <a:off x="2094022" y="4925523"/>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3"/>
            <p:cNvSpPr/>
            <p:nvPr/>
          </p:nvSpPr>
          <p:spPr>
            <a:xfrm rot="10800000">
              <a:off x="2908973"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3"/>
            <p:cNvSpPr/>
            <p:nvPr/>
          </p:nvSpPr>
          <p:spPr>
            <a:xfrm rot="10800000">
              <a:off x="2637322" y="463404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3"/>
            <p:cNvSpPr/>
            <p:nvPr/>
          </p:nvSpPr>
          <p:spPr>
            <a:xfrm rot="10800000">
              <a:off x="2908973"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3"/>
            <p:cNvSpPr/>
            <p:nvPr/>
          </p:nvSpPr>
          <p:spPr>
            <a:xfrm rot="10800000">
              <a:off x="2637322" y="4922098"/>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3"/>
            <p:cNvSpPr/>
            <p:nvPr/>
          </p:nvSpPr>
          <p:spPr>
            <a:xfrm rot="10800000">
              <a:off x="3452273"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3"/>
            <p:cNvSpPr/>
            <p:nvPr/>
          </p:nvSpPr>
          <p:spPr>
            <a:xfrm rot="10800000">
              <a:off x="3180622" y="4635752"/>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3"/>
            <p:cNvSpPr/>
            <p:nvPr/>
          </p:nvSpPr>
          <p:spPr>
            <a:xfrm rot="10800000">
              <a:off x="3452273"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3"/>
            <p:cNvSpPr/>
            <p:nvPr/>
          </p:nvSpPr>
          <p:spPr>
            <a:xfrm rot="10800000">
              <a:off x="3180622" y="4923810"/>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3"/>
            <p:cNvSpPr/>
            <p:nvPr/>
          </p:nvSpPr>
          <p:spPr>
            <a:xfrm rot="10800000">
              <a:off x="3995573"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p:nvPr/>
          </p:nvSpPr>
          <p:spPr>
            <a:xfrm rot="10800000">
              <a:off x="3723922" y="4632327"/>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3"/>
            <p:cNvSpPr/>
            <p:nvPr/>
          </p:nvSpPr>
          <p:spPr>
            <a:xfrm rot="10800000">
              <a:off x="3995573"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3"/>
            <p:cNvSpPr/>
            <p:nvPr/>
          </p:nvSpPr>
          <p:spPr>
            <a:xfrm rot="10800000">
              <a:off x="3723922" y="4920385"/>
              <a:ext cx="108000" cy="10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7" name="Google Shape;837;p43"/>
          <p:cNvPicPr preferRelativeResize="0"/>
          <p:nvPr/>
        </p:nvPicPr>
        <p:blipFill>
          <a:blip r:embed="rId4">
            <a:alphaModFix/>
          </a:blip>
          <a:stretch>
            <a:fillRect/>
          </a:stretch>
        </p:blipFill>
        <p:spPr>
          <a:xfrm>
            <a:off x="1530588" y="1984250"/>
            <a:ext cx="1388275" cy="1994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44"/>
          <p:cNvSpPr txBox="1"/>
          <p:nvPr>
            <p:ph type="title"/>
          </p:nvPr>
        </p:nvSpPr>
        <p:spPr>
          <a:xfrm>
            <a:off x="720000" y="570550"/>
            <a:ext cx="4071900" cy="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843" name="Google Shape;843;p44"/>
          <p:cNvSpPr txBox="1"/>
          <p:nvPr>
            <p:ph idx="4294967295" type="body"/>
          </p:nvPr>
        </p:nvSpPr>
        <p:spPr>
          <a:xfrm>
            <a:off x="868375" y="1471275"/>
            <a:ext cx="7809000" cy="3148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E2A47"/>
              </a:buClr>
              <a:buSzPts val="1100"/>
              <a:buFont typeface="Open Sans Medium"/>
              <a:buAutoNum type="arabicPeriod"/>
            </a:pPr>
            <a:r>
              <a:rPr lang="en" sz="1100">
                <a:solidFill>
                  <a:srgbClr val="0E2A47"/>
                </a:solidFill>
                <a:latin typeface="Open Sans Medium"/>
                <a:ea typeface="Open Sans Medium"/>
                <a:cs typeface="Open Sans Medium"/>
                <a:sym typeface="Open Sans Medium"/>
              </a:rPr>
              <a:t>Source: Cullati, S., Courvoisier, D.S., Gayet-Ageron, A. et al. Patient enrollment and logistical problems top the list of difficulties in clinical research: a cross-sectional survey. BMC Med Res Methodol 16, 50 (2016). </a:t>
            </a:r>
            <a:r>
              <a:rPr lang="en" sz="1100" u="sng">
                <a:solidFill>
                  <a:srgbClr val="0E2A47"/>
                </a:solidFill>
                <a:latin typeface="Open Sans Medium"/>
                <a:ea typeface="Open Sans Medium"/>
                <a:cs typeface="Open Sans Medium"/>
                <a:sym typeface="Open Sans Medium"/>
                <a:hlinkClick r:id="rId3">
                  <a:extLst>
                    <a:ext uri="{A12FA001-AC4F-418D-AE19-62706E023703}">
                      <ahyp:hlinkClr val="tx"/>
                    </a:ext>
                  </a:extLst>
                </a:hlinkClick>
              </a:rPr>
              <a:t>https://doi.org/10.1186/s12874-016-0151-1</a:t>
            </a:r>
            <a:endParaRPr sz="1100">
              <a:solidFill>
                <a:srgbClr val="0E2A47"/>
              </a:solidFill>
              <a:latin typeface="Open Sans Medium"/>
              <a:ea typeface="Open Sans Medium"/>
              <a:cs typeface="Open Sans Medium"/>
              <a:sym typeface="Open Sans Medium"/>
            </a:endParaRPr>
          </a:p>
          <a:p>
            <a:pPr indent="0" lvl="0" marL="457200" rtl="0" algn="l">
              <a:spcBef>
                <a:spcPts val="0"/>
              </a:spcBef>
              <a:spcAft>
                <a:spcPts val="0"/>
              </a:spcAft>
              <a:buNone/>
            </a:pPr>
            <a:r>
              <a:t/>
            </a:r>
            <a:endParaRPr sz="1100">
              <a:solidFill>
                <a:srgbClr val="0E2A47"/>
              </a:solidFill>
              <a:latin typeface="Open Sans Medium"/>
              <a:ea typeface="Open Sans Medium"/>
              <a:cs typeface="Open Sans Medium"/>
              <a:sym typeface="Open Sans Medium"/>
            </a:endParaRPr>
          </a:p>
          <a:p>
            <a:pPr indent="-298450" lvl="0" marL="457200" rtl="0" algn="l">
              <a:spcBef>
                <a:spcPts val="0"/>
              </a:spcBef>
              <a:spcAft>
                <a:spcPts val="0"/>
              </a:spcAft>
              <a:buClr>
                <a:srgbClr val="0E2A47"/>
              </a:buClr>
              <a:buSzPts val="1100"/>
              <a:buFont typeface="Open Sans Medium"/>
              <a:buAutoNum type="arabicPeriod"/>
            </a:pPr>
            <a:r>
              <a:rPr lang="en" sz="1100">
                <a:solidFill>
                  <a:srgbClr val="0E2A47"/>
                </a:solidFill>
                <a:latin typeface="Open Sans Medium"/>
                <a:ea typeface="Open Sans Medium"/>
                <a:cs typeface="Open Sans Medium"/>
                <a:sym typeface="Open Sans Medium"/>
              </a:rPr>
              <a:t>Slide 3: Based on our observations and a report by </a:t>
            </a:r>
            <a:r>
              <a:rPr lang="en" sz="1100" u="sng">
                <a:solidFill>
                  <a:srgbClr val="0E2A47"/>
                </a:solidFill>
                <a:latin typeface="Open Sans Medium"/>
                <a:ea typeface="Open Sans Medium"/>
                <a:cs typeface="Open Sans Medium"/>
                <a:sym typeface="Open Sans Medium"/>
                <a:hlinkClick r:id="rId4">
                  <a:extLst>
                    <a:ext uri="{A12FA001-AC4F-418D-AE19-62706E023703}">
                      <ahyp:hlinkClr val="tx"/>
                    </a:ext>
                  </a:extLst>
                </a:hlinkClick>
              </a:rPr>
              <a:t>CBI Insights</a:t>
            </a:r>
            <a:endParaRPr sz="1100">
              <a:solidFill>
                <a:srgbClr val="0E2A47"/>
              </a:solidFill>
              <a:latin typeface="Open Sans Medium"/>
              <a:ea typeface="Open Sans Medium"/>
              <a:cs typeface="Open Sans Medium"/>
              <a:sym typeface="Open Sans Medium"/>
            </a:endParaRPr>
          </a:p>
          <a:p>
            <a:pPr indent="0" lvl="0" marL="0" rtl="0" algn="l">
              <a:spcBef>
                <a:spcPts val="10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7" name="Shape 847"/>
        <p:cNvGrpSpPr/>
        <p:nvPr/>
      </p:nvGrpSpPr>
      <p:grpSpPr>
        <a:xfrm>
          <a:off x="0" y="0"/>
          <a:ext cx="0" cy="0"/>
          <a:chOff x="0" y="0"/>
          <a:chExt cx="0" cy="0"/>
        </a:xfrm>
      </p:grpSpPr>
      <p:grpSp>
        <p:nvGrpSpPr>
          <p:cNvPr id="848" name="Google Shape;848;p45"/>
          <p:cNvGrpSpPr/>
          <p:nvPr/>
        </p:nvGrpSpPr>
        <p:grpSpPr>
          <a:xfrm>
            <a:off x="823776" y="1237300"/>
            <a:ext cx="7542840" cy="3439177"/>
            <a:chOff x="0" y="0"/>
            <a:chExt cx="10515600" cy="5511502"/>
          </a:xfrm>
        </p:grpSpPr>
        <p:sp>
          <p:nvSpPr>
            <p:cNvPr id="849" name="Google Shape;849;p45"/>
            <p:cNvSpPr/>
            <p:nvPr/>
          </p:nvSpPr>
          <p:spPr>
            <a:xfrm>
              <a:off x="0" y="4149502"/>
              <a:ext cx="10515600" cy="1362000"/>
            </a:xfrm>
            <a:prstGeom prst="rect">
              <a:avLst/>
            </a:prstGeom>
            <a:solidFill>
              <a:srgbClr val="ED7D3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50" name="Google Shape;850;p45"/>
            <p:cNvSpPr txBox="1"/>
            <p:nvPr/>
          </p:nvSpPr>
          <p:spPr>
            <a:xfrm>
              <a:off x="0" y="4149502"/>
              <a:ext cx="10515600" cy="735600"/>
            </a:xfrm>
            <a:prstGeom prst="rect">
              <a:avLst/>
            </a:prstGeom>
            <a:solidFill>
              <a:schemeClr val="accent5"/>
            </a:solidFill>
            <a:ln>
              <a:noFill/>
            </a:ln>
          </p:spPr>
          <p:txBody>
            <a:bodyPr anchorCtr="0" anchor="ctr" bIns="184900" lIns="184900" spcFirstLastPara="1" rIns="184900" wrap="square" tIns="184900">
              <a:noAutofit/>
            </a:bodyPr>
            <a:lstStyle/>
            <a:p>
              <a:pPr indent="0" lvl="0" marL="0" marR="0" rtl="0" algn="ctr">
                <a:lnSpc>
                  <a:spcPct val="90000"/>
                </a:lnSpc>
                <a:spcBef>
                  <a:spcPts val="0"/>
                </a:spcBef>
                <a:spcAft>
                  <a:spcPts val="0"/>
                </a:spcAft>
                <a:buClr>
                  <a:srgbClr val="FFFFFF"/>
                </a:buClr>
                <a:buSzPts val="2600"/>
                <a:buFont typeface="Calibri"/>
                <a:buNone/>
              </a:pPr>
              <a:r>
                <a:rPr lang="en" sz="2200">
                  <a:solidFill>
                    <a:srgbClr val="FFFFFF"/>
                  </a:solidFill>
                  <a:latin typeface="Raleway SemiBold"/>
                  <a:ea typeface="Raleway SemiBold"/>
                  <a:cs typeface="Raleway SemiBold"/>
                  <a:sym typeface="Raleway SemiBold"/>
                </a:rPr>
                <a:t>Phase 3</a:t>
              </a:r>
              <a:endParaRPr sz="1000">
                <a:latin typeface="Raleway SemiBold"/>
                <a:ea typeface="Raleway SemiBold"/>
                <a:cs typeface="Raleway SemiBold"/>
                <a:sym typeface="Raleway SemiBold"/>
              </a:endParaRPr>
            </a:p>
          </p:txBody>
        </p:sp>
        <p:sp>
          <p:nvSpPr>
            <p:cNvPr id="851" name="Google Shape;851;p45"/>
            <p:cNvSpPr/>
            <p:nvPr/>
          </p:nvSpPr>
          <p:spPr>
            <a:xfrm>
              <a:off x="7623" y="4857721"/>
              <a:ext cx="5257800" cy="626400"/>
            </a:xfrm>
            <a:prstGeom prst="rect">
              <a:avLst/>
            </a:prstGeom>
            <a:solidFill>
              <a:srgbClr val="A8D08C">
                <a:alpha val="89800"/>
              </a:srgbClr>
            </a:solidFill>
            <a:ln cap="flat" cmpd="sng" w="12700">
              <a:solidFill>
                <a:srgbClr val="D4E2CE">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52" name="Google Shape;852;p45"/>
            <p:cNvSpPr txBox="1"/>
            <p:nvPr/>
          </p:nvSpPr>
          <p:spPr>
            <a:xfrm>
              <a:off x="7623" y="4857721"/>
              <a:ext cx="5257800" cy="626400"/>
            </a:xfrm>
            <a:prstGeom prst="rect">
              <a:avLst/>
            </a:prstGeom>
            <a:solidFill>
              <a:srgbClr val="A5B7C6"/>
            </a:solidFill>
            <a:ln>
              <a:noFill/>
            </a:ln>
          </p:spPr>
          <p:txBody>
            <a:bodyPr anchorCtr="0" anchor="ctr" bIns="20300" lIns="113775" spcFirstLastPara="1" rIns="113775" wrap="square" tIns="20300">
              <a:noAutofit/>
            </a:bodyPr>
            <a:lstStyle/>
            <a:p>
              <a:pPr indent="0" lvl="0" marL="0" marR="0" rtl="0" algn="ctr">
                <a:lnSpc>
                  <a:spcPct val="90000"/>
                </a:lnSpc>
                <a:spcBef>
                  <a:spcPts val="0"/>
                </a:spcBef>
                <a:spcAft>
                  <a:spcPts val="0"/>
                </a:spcAft>
                <a:buClr>
                  <a:srgbClr val="000000"/>
                </a:buClr>
                <a:buSzPts val="1600"/>
                <a:buFont typeface="Calibri"/>
                <a:buNone/>
              </a:pPr>
              <a:r>
                <a:rPr i="0" lang="en" sz="1000" u="none" cap="none" strike="noStrike">
                  <a:solidFill>
                    <a:srgbClr val="000000"/>
                  </a:solidFill>
                  <a:latin typeface="Open Sans"/>
                  <a:ea typeface="Open Sans"/>
                  <a:cs typeface="Open Sans"/>
                  <a:sym typeface="Open Sans"/>
                </a:rPr>
                <a:t>License purchase from clinical trial organizers, current existing clinical trial search and register platforms  </a:t>
              </a:r>
              <a:endParaRPr sz="800">
                <a:latin typeface="Open Sans"/>
                <a:ea typeface="Open Sans"/>
                <a:cs typeface="Open Sans"/>
                <a:sym typeface="Open Sans"/>
              </a:endParaRPr>
            </a:p>
          </p:txBody>
        </p:sp>
        <p:sp>
          <p:nvSpPr>
            <p:cNvPr id="853" name="Google Shape;853;p45"/>
            <p:cNvSpPr/>
            <p:nvPr/>
          </p:nvSpPr>
          <p:spPr>
            <a:xfrm>
              <a:off x="5257800" y="4857721"/>
              <a:ext cx="5257800" cy="626400"/>
            </a:xfrm>
            <a:prstGeom prst="rect">
              <a:avLst/>
            </a:prstGeom>
            <a:solidFill>
              <a:srgbClr val="C00000">
                <a:alpha val="89800"/>
              </a:srgbClr>
            </a:solidFill>
            <a:ln cap="flat" cmpd="sng" w="12700">
              <a:solidFill>
                <a:srgbClr val="F7D5CB">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54" name="Google Shape;854;p45"/>
            <p:cNvSpPr txBox="1"/>
            <p:nvPr/>
          </p:nvSpPr>
          <p:spPr>
            <a:xfrm>
              <a:off x="5257800" y="4857721"/>
              <a:ext cx="5257800" cy="626400"/>
            </a:xfrm>
            <a:prstGeom prst="rect">
              <a:avLst/>
            </a:prstGeom>
            <a:solidFill>
              <a:schemeClr val="dk2"/>
            </a:solidFill>
            <a:ln>
              <a:noFill/>
            </a:ln>
          </p:spPr>
          <p:txBody>
            <a:bodyPr anchorCtr="0" anchor="ctr" bIns="20300" lIns="113775" spcFirstLastPara="1" rIns="113775" wrap="square" tIns="20300">
              <a:noAutofit/>
            </a:bodyPr>
            <a:lstStyle/>
            <a:p>
              <a:pPr indent="0" lvl="0" marL="0" marR="0" rtl="0" algn="ctr">
                <a:lnSpc>
                  <a:spcPct val="90000"/>
                </a:lnSpc>
                <a:spcBef>
                  <a:spcPts val="0"/>
                </a:spcBef>
                <a:spcAft>
                  <a:spcPts val="0"/>
                </a:spcAft>
                <a:buClr>
                  <a:srgbClr val="000000"/>
                </a:buClr>
                <a:buSzPts val="1600"/>
                <a:buFont typeface="Calibri"/>
                <a:buNone/>
              </a:pPr>
              <a:r>
                <a:rPr i="0" lang="en" sz="1000" u="none" cap="none" strike="noStrike">
                  <a:solidFill>
                    <a:srgbClr val="000000"/>
                  </a:solidFill>
                  <a:latin typeface="Open Sans"/>
                  <a:ea typeface="Open Sans"/>
                  <a:cs typeface="Open Sans"/>
                  <a:sym typeface="Open Sans"/>
                </a:rPr>
                <a:t>Development &amp; Roll-out</a:t>
              </a:r>
              <a:endParaRPr sz="800">
                <a:latin typeface="Open Sans"/>
                <a:ea typeface="Open Sans"/>
                <a:cs typeface="Open Sans"/>
                <a:sym typeface="Open Sans"/>
              </a:endParaRPr>
            </a:p>
            <a:p>
              <a:pPr indent="0" lvl="0" marL="0" marR="0" rtl="0" algn="ctr">
                <a:lnSpc>
                  <a:spcPct val="90000"/>
                </a:lnSpc>
                <a:spcBef>
                  <a:spcPts val="560"/>
                </a:spcBef>
                <a:spcAft>
                  <a:spcPts val="0"/>
                </a:spcAft>
                <a:buClr>
                  <a:srgbClr val="000000"/>
                </a:buClr>
                <a:buSzPts val="1600"/>
                <a:buFont typeface="Calibri"/>
                <a:buNone/>
              </a:pPr>
              <a:r>
                <a:rPr i="0" lang="en" sz="1000" u="none" cap="none" strike="noStrike">
                  <a:solidFill>
                    <a:srgbClr val="000000"/>
                  </a:solidFill>
                  <a:latin typeface="Open Sans"/>
                  <a:ea typeface="Open Sans"/>
                  <a:cs typeface="Open Sans"/>
                  <a:sym typeface="Open Sans"/>
                </a:rPr>
                <a:t>Server storage</a:t>
              </a:r>
              <a:endParaRPr sz="800">
                <a:latin typeface="Open Sans"/>
                <a:ea typeface="Open Sans"/>
                <a:cs typeface="Open Sans"/>
                <a:sym typeface="Open Sans"/>
              </a:endParaRPr>
            </a:p>
          </p:txBody>
        </p:sp>
        <p:sp>
          <p:nvSpPr>
            <p:cNvPr id="855" name="Google Shape;855;p45"/>
            <p:cNvSpPr/>
            <p:nvPr/>
          </p:nvSpPr>
          <p:spPr>
            <a:xfrm rot="10800000">
              <a:off x="0" y="2075331"/>
              <a:ext cx="10515600" cy="2094600"/>
            </a:xfrm>
            <a:prstGeom prst="upArrowCallout">
              <a:avLst>
                <a:gd fmla="val 25000" name="adj1"/>
                <a:gd fmla="val 25000" name="adj2"/>
                <a:gd fmla="val 25000" name="adj3"/>
                <a:gd fmla="val 64977" name="adj4"/>
              </a:avLst>
            </a:prstGeom>
            <a:solidFill>
              <a:srgbClr val="A5A5A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56" name="Google Shape;856;p45"/>
            <p:cNvSpPr txBox="1"/>
            <p:nvPr/>
          </p:nvSpPr>
          <p:spPr>
            <a:xfrm>
              <a:off x="0" y="2075238"/>
              <a:ext cx="10515600" cy="735300"/>
            </a:xfrm>
            <a:prstGeom prst="rect">
              <a:avLst/>
            </a:prstGeom>
            <a:solidFill>
              <a:schemeClr val="accent5"/>
            </a:solidFill>
            <a:ln>
              <a:noFill/>
            </a:ln>
          </p:spPr>
          <p:txBody>
            <a:bodyPr anchorCtr="0" anchor="ctr" bIns="184900" lIns="184900" spcFirstLastPara="1" rIns="184900" wrap="square" tIns="184900">
              <a:noAutofit/>
            </a:bodyPr>
            <a:lstStyle/>
            <a:p>
              <a:pPr indent="0" lvl="0" marL="0" marR="0" rtl="0" algn="ctr">
                <a:lnSpc>
                  <a:spcPct val="90000"/>
                </a:lnSpc>
                <a:spcBef>
                  <a:spcPts val="0"/>
                </a:spcBef>
                <a:spcAft>
                  <a:spcPts val="0"/>
                </a:spcAft>
                <a:buClr>
                  <a:srgbClr val="FFFFFF"/>
                </a:buClr>
                <a:buSzPts val="2600"/>
                <a:buFont typeface="Calibri"/>
                <a:buNone/>
              </a:pPr>
              <a:r>
                <a:rPr lang="en" sz="2200">
                  <a:solidFill>
                    <a:srgbClr val="FFFFFF"/>
                  </a:solidFill>
                  <a:latin typeface="Raleway SemiBold"/>
                  <a:ea typeface="Raleway SemiBold"/>
                  <a:cs typeface="Raleway SemiBold"/>
                  <a:sym typeface="Raleway SemiBold"/>
                </a:rPr>
                <a:t>Phase 2</a:t>
              </a:r>
              <a:endParaRPr sz="1000">
                <a:latin typeface="Raleway SemiBold"/>
                <a:ea typeface="Raleway SemiBold"/>
                <a:cs typeface="Raleway SemiBold"/>
                <a:sym typeface="Raleway SemiBold"/>
              </a:endParaRPr>
            </a:p>
          </p:txBody>
        </p:sp>
        <p:sp>
          <p:nvSpPr>
            <p:cNvPr id="857" name="Google Shape;857;p45"/>
            <p:cNvSpPr/>
            <p:nvPr/>
          </p:nvSpPr>
          <p:spPr>
            <a:xfrm>
              <a:off x="0" y="2810475"/>
              <a:ext cx="5257800" cy="626400"/>
            </a:xfrm>
            <a:prstGeom prst="rect">
              <a:avLst/>
            </a:prstGeom>
            <a:solidFill>
              <a:srgbClr val="A8D08C">
                <a:alpha val="89800"/>
              </a:srgbClr>
            </a:solidFill>
            <a:ln cap="flat" cmpd="sng" w="12700">
              <a:solidFill>
                <a:srgbClr val="D4E2CE">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58" name="Google Shape;858;p45"/>
            <p:cNvSpPr txBox="1"/>
            <p:nvPr/>
          </p:nvSpPr>
          <p:spPr>
            <a:xfrm>
              <a:off x="0" y="2810475"/>
              <a:ext cx="5257800" cy="626400"/>
            </a:xfrm>
            <a:prstGeom prst="rect">
              <a:avLst/>
            </a:prstGeom>
            <a:solidFill>
              <a:srgbClr val="A5B7C6"/>
            </a:solidFill>
            <a:ln>
              <a:noFill/>
            </a:ln>
          </p:spPr>
          <p:txBody>
            <a:bodyPr anchorCtr="0" anchor="ctr" bIns="20300" lIns="113775" spcFirstLastPara="1" rIns="113775" wrap="square" tIns="20300">
              <a:noAutofit/>
            </a:bodyPr>
            <a:lstStyle/>
            <a:p>
              <a:pPr indent="0" lvl="0" marL="0" marR="0" rtl="0" algn="ctr">
                <a:lnSpc>
                  <a:spcPct val="90000"/>
                </a:lnSpc>
                <a:spcBef>
                  <a:spcPts val="0"/>
                </a:spcBef>
                <a:spcAft>
                  <a:spcPts val="0"/>
                </a:spcAft>
                <a:buClr>
                  <a:srgbClr val="000000"/>
                </a:buClr>
                <a:buSzPts val="1600"/>
                <a:buFont typeface="Calibri"/>
                <a:buNone/>
              </a:pPr>
              <a:r>
                <a:rPr i="0" lang="en" sz="1000" u="none" cap="none" strike="noStrike">
                  <a:solidFill>
                    <a:srgbClr val="000000"/>
                  </a:solidFill>
                  <a:latin typeface="Open Sans"/>
                  <a:ea typeface="Open Sans"/>
                  <a:cs typeface="Open Sans"/>
                  <a:sym typeface="Open Sans"/>
                </a:rPr>
                <a:t>Commission from clinical trial organizers</a:t>
              </a:r>
              <a:endParaRPr sz="800">
                <a:latin typeface="Open Sans"/>
                <a:ea typeface="Open Sans"/>
                <a:cs typeface="Open Sans"/>
                <a:sym typeface="Open Sans"/>
              </a:endParaRPr>
            </a:p>
          </p:txBody>
        </p:sp>
        <p:sp>
          <p:nvSpPr>
            <p:cNvPr id="859" name="Google Shape;859;p45"/>
            <p:cNvSpPr/>
            <p:nvPr/>
          </p:nvSpPr>
          <p:spPr>
            <a:xfrm>
              <a:off x="5257800" y="2810475"/>
              <a:ext cx="5257800" cy="626400"/>
            </a:xfrm>
            <a:prstGeom prst="rect">
              <a:avLst/>
            </a:prstGeom>
            <a:solidFill>
              <a:srgbClr val="C00000">
                <a:alpha val="89800"/>
              </a:srgbClr>
            </a:solidFill>
            <a:ln cap="flat" cmpd="sng" w="12700">
              <a:solidFill>
                <a:srgbClr val="F7D5CB">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60" name="Google Shape;860;p45"/>
            <p:cNvSpPr txBox="1"/>
            <p:nvPr/>
          </p:nvSpPr>
          <p:spPr>
            <a:xfrm>
              <a:off x="5257800" y="2810475"/>
              <a:ext cx="5257800" cy="626400"/>
            </a:xfrm>
            <a:prstGeom prst="rect">
              <a:avLst/>
            </a:prstGeom>
            <a:solidFill>
              <a:schemeClr val="dk2"/>
            </a:solidFill>
            <a:ln>
              <a:noFill/>
            </a:ln>
          </p:spPr>
          <p:txBody>
            <a:bodyPr anchorCtr="0" anchor="ctr" bIns="20300" lIns="113775" spcFirstLastPara="1" rIns="113775" wrap="square" tIns="20300">
              <a:noAutofit/>
            </a:bodyPr>
            <a:lstStyle/>
            <a:p>
              <a:pPr indent="0" lvl="0" marL="0" marR="0" rtl="0" algn="ctr">
                <a:lnSpc>
                  <a:spcPct val="90000"/>
                </a:lnSpc>
                <a:spcBef>
                  <a:spcPts val="0"/>
                </a:spcBef>
                <a:spcAft>
                  <a:spcPts val="0"/>
                </a:spcAft>
                <a:buClr>
                  <a:srgbClr val="000000"/>
                </a:buClr>
                <a:buSzPts val="1600"/>
                <a:buFont typeface="Calibri"/>
                <a:buNone/>
              </a:pPr>
              <a:r>
                <a:rPr i="0" lang="en" sz="1000" u="none" cap="none" strike="noStrike">
                  <a:solidFill>
                    <a:srgbClr val="000000"/>
                  </a:solidFill>
                  <a:latin typeface="Open Sans"/>
                  <a:ea typeface="Open Sans"/>
                  <a:cs typeface="Open Sans"/>
                  <a:sym typeface="Open Sans"/>
                </a:rPr>
                <a:t>Development &amp; Roll-out, Server storage</a:t>
              </a:r>
              <a:endParaRPr sz="800">
                <a:latin typeface="Open Sans"/>
                <a:ea typeface="Open Sans"/>
                <a:cs typeface="Open Sans"/>
                <a:sym typeface="Open Sans"/>
              </a:endParaRPr>
            </a:p>
            <a:p>
              <a:pPr indent="0" lvl="0" marL="0" marR="0" rtl="0" algn="ctr">
                <a:lnSpc>
                  <a:spcPct val="90000"/>
                </a:lnSpc>
                <a:spcBef>
                  <a:spcPts val="560"/>
                </a:spcBef>
                <a:spcAft>
                  <a:spcPts val="0"/>
                </a:spcAft>
                <a:buClr>
                  <a:srgbClr val="000000"/>
                </a:buClr>
                <a:buSzPts val="1600"/>
                <a:buFont typeface="Calibri"/>
                <a:buNone/>
              </a:pPr>
              <a:r>
                <a:rPr i="0" lang="en" sz="1000" u="none" cap="none" strike="noStrike">
                  <a:solidFill>
                    <a:srgbClr val="000000"/>
                  </a:solidFill>
                  <a:latin typeface="Open Sans"/>
                  <a:ea typeface="Open Sans"/>
                  <a:cs typeface="Open Sans"/>
                  <a:sym typeface="Open Sans"/>
                </a:rPr>
                <a:t>Tie-up, Marketing</a:t>
              </a:r>
              <a:endParaRPr sz="800">
                <a:latin typeface="Open Sans"/>
                <a:ea typeface="Open Sans"/>
                <a:cs typeface="Open Sans"/>
                <a:sym typeface="Open Sans"/>
              </a:endParaRPr>
            </a:p>
          </p:txBody>
        </p:sp>
        <p:sp>
          <p:nvSpPr>
            <p:cNvPr id="861" name="Google Shape;861;p45"/>
            <p:cNvSpPr/>
            <p:nvPr/>
          </p:nvSpPr>
          <p:spPr>
            <a:xfrm rot="10800000">
              <a:off x="0" y="93"/>
              <a:ext cx="10515600" cy="2094600"/>
            </a:xfrm>
            <a:prstGeom prst="upArrowCallout">
              <a:avLst>
                <a:gd fmla="val 25000" name="adj1"/>
                <a:gd fmla="val 25000" name="adj2"/>
                <a:gd fmla="val 25000" name="adj3"/>
                <a:gd fmla="val 64977" name="adj4"/>
              </a:avLst>
            </a:prstGeom>
            <a:solidFill>
              <a:srgbClr val="A5A5A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62" name="Google Shape;862;p45"/>
            <p:cNvSpPr txBox="1"/>
            <p:nvPr/>
          </p:nvSpPr>
          <p:spPr>
            <a:xfrm>
              <a:off x="0" y="0"/>
              <a:ext cx="10515600" cy="735300"/>
            </a:xfrm>
            <a:prstGeom prst="rect">
              <a:avLst/>
            </a:prstGeom>
            <a:solidFill>
              <a:schemeClr val="accent3"/>
            </a:solidFill>
            <a:ln>
              <a:noFill/>
            </a:ln>
          </p:spPr>
          <p:txBody>
            <a:bodyPr anchorCtr="0" anchor="ctr" bIns="184900" lIns="184900" spcFirstLastPara="1" rIns="184900" wrap="square" tIns="184900">
              <a:noAutofit/>
            </a:bodyPr>
            <a:lstStyle/>
            <a:p>
              <a:pPr indent="0" lvl="0" marL="0" marR="0" rtl="0" algn="ctr">
                <a:lnSpc>
                  <a:spcPct val="90000"/>
                </a:lnSpc>
                <a:spcBef>
                  <a:spcPts val="0"/>
                </a:spcBef>
                <a:spcAft>
                  <a:spcPts val="0"/>
                </a:spcAft>
                <a:buClr>
                  <a:srgbClr val="FFFFFF"/>
                </a:buClr>
                <a:buSzPts val="2600"/>
                <a:buFont typeface="Calibri"/>
                <a:buNone/>
              </a:pPr>
              <a:r>
                <a:rPr lang="en" sz="2200">
                  <a:solidFill>
                    <a:srgbClr val="FFFFFF"/>
                  </a:solidFill>
                  <a:latin typeface="Raleway SemiBold"/>
                  <a:ea typeface="Raleway SemiBold"/>
                  <a:cs typeface="Raleway SemiBold"/>
                  <a:sym typeface="Raleway SemiBold"/>
                </a:rPr>
                <a:t>P</a:t>
              </a:r>
              <a:r>
                <a:rPr i="0" lang="en" sz="2200" u="none" cap="none" strike="noStrike">
                  <a:solidFill>
                    <a:srgbClr val="FFFFFF"/>
                  </a:solidFill>
                  <a:latin typeface="Raleway SemiBold"/>
                  <a:ea typeface="Raleway SemiBold"/>
                  <a:cs typeface="Raleway SemiBold"/>
                  <a:sym typeface="Raleway SemiBold"/>
                </a:rPr>
                <a:t>hase 1</a:t>
              </a:r>
              <a:endParaRPr sz="1000">
                <a:latin typeface="Raleway SemiBold"/>
                <a:ea typeface="Raleway SemiBold"/>
                <a:cs typeface="Raleway SemiBold"/>
                <a:sym typeface="Raleway SemiBold"/>
              </a:endParaRPr>
            </a:p>
          </p:txBody>
        </p:sp>
        <p:sp>
          <p:nvSpPr>
            <p:cNvPr id="863" name="Google Shape;863;p45"/>
            <p:cNvSpPr/>
            <p:nvPr/>
          </p:nvSpPr>
          <p:spPr>
            <a:xfrm>
              <a:off x="7623" y="736211"/>
              <a:ext cx="5257800" cy="626400"/>
            </a:xfrm>
            <a:prstGeom prst="rect">
              <a:avLst/>
            </a:prstGeom>
            <a:solidFill>
              <a:srgbClr val="A8D08C">
                <a:alpha val="89800"/>
              </a:srgbClr>
            </a:solidFill>
            <a:ln cap="flat" cmpd="sng" w="12700">
              <a:solidFill>
                <a:srgbClr val="D4E2CE">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64" name="Google Shape;864;p45"/>
            <p:cNvSpPr txBox="1"/>
            <p:nvPr/>
          </p:nvSpPr>
          <p:spPr>
            <a:xfrm>
              <a:off x="7623" y="736211"/>
              <a:ext cx="5257800" cy="626400"/>
            </a:xfrm>
            <a:prstGeom prst="rect">
              <a:avLst/>
            </a:prstGeom>
            <a:solidFill>
              <a:srgbClr val="A5B7C6"/>
            </a:solidFill>
            <a:ln>
              <a:noFill/>
            </a:ln>
          </p:spPr>
          <p:txBody>
            <a:bodyPr anchorCtr="0" anchor="ctr" bIns="20300" lIns="113775" spcFirstLastPara="1" rIns="113775" wrap="square" tIns="20300">
              <a:noAutofit/>
            </a:bodyPr>
            <a:lstStyle/>
            <a:p>
              <a:pPr indent="0" lvl="0" marL="0" marR="0" rtl="0" algn="ctr">
                <a:lnSpc>
                  <a:spcPct val="90000"/>
                </a:lnSpc>
                <a:spcBef>
                  <a:spcPts val="0"/>
                </a:spcBef>
                <a:spcAft>
                  <a:spcPts val="0"/>
                </a:spcAft>
                <a:buClr>
                  <a:srgbClr val="000000"/>
                </a:buClr>
                <a:buSzPts val="1600"/>
                <a:buFont typeface="Calibri"/>
                <a:buNone/>
              </a:pPr>
              <a:r>
                <a:rPr i="0" lang="en" sz="1000" u="none" cap="none" strike="noStrike">
                  <a:solidFill>
                    <a:srgbClr val="000000"/>
                  </a:solidFill>
                  <a:latin typeface="Open Sans"/>
                  <a:ea typeface="Open Sans"/>
                  <a:cs typeface="Open Sans"/>
                  <a:sym typeface="Open Sans"/>
                </a:rPr>
                <a:t>Merck endorsement</a:t>
              </a:r>
              <a:endParaRPr sz="800">
                <a:latin typeface="Open Sans"/>
                <a:ea typeface="Open Sans"/>
                <a:cs typeface="Open Sans"/>
                <a:sym typeface="Open Sans"/>
              </a:endParaRPr>
            </a:p>
          </p:txBody>
        </p:sp>
        <p:sp>
          <p:nvSpPr>
            <p:cNvPr id="865" name="Google Shape;865;p45"/>
            <p:cNvSpPr/>
            <p:nvPr/>
          </p:nvSpPr>
          <p:spPr>
            <a:xfrm>
              <a:off x="5257800" y="736211"/>
              <a:ext cx="5257800" cy="626400"/>
            </a:xfrm>
            <a:prstGeom prst="rect">
              <a:avLst/>
            </a:prstGeom>
            <a:solidFill>
              <a:srgbClr val="C00000">
                <a:alpha val="89800"/>
              </a:srgbClr>
            </a:solidFill>
            <a:ln cap="flat" cmpd="sng" w="12700">
              <a:solidFill>
                <a:srgbClr val="F7D5CB">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66" name="Google Shape;866;p45"/>
            <p:cNvSpPr txBox="1"/>
            <p:nvPr/>
          </p:nvSpPr>
          <p:spPr>
            <a:xfrm>
              <a:off x="5257800" y="736211"/>
              <a:ext cx="5257800" cy="626400"/>
            </a:xfrm>
            <a:prstGeom prst="rect">
              <a:avLst/>
            </a:prstGeom>
            <a:solidFill>
              <a:schemeClr val="dk2"/>
            </a:solidFill>
            <a:ln>
              <a:noFill/>
            </a:ln>
          </p:spPr>
          <p:txBody>
            <a:bodyPr anchorCtr="0" anchor="ctr" bIns="20300" lIns="113775" spcFirstLastPara="1" rIns="113775" wrap="square" tIns="20300">
              <a:noAutofit/>
            </a:bodyPr>
            <a:lstStyle/>
            <a:p>
              <a:pPr indent="0" lvl="0" marL="0" marR="0" rtl="0" algn="ctr">
                <a:lnSpc>
                  <a:spcPct val="90000"/>
                </a:lnSpc>
                <a:spcBef>
                  <a:spcPts val="0"/>
                </a:spcBef>
                <a:spcAft>
                  <a:spcPts val="0"/>
                </a:spcAft>
                <a:buClr>
                  <a:srgbClr val="000000"/>
                </a:buClr>
                <a:buSzPts val="1600"/>
                <a:buFont typeface="Calibri"/>
                <a:buNone/>
              </a:pPr>
              <a:r>
                <a:rPr i="0" lang="en" sz="1000" u="none" cap="none" strike="noStrike">
                  <a:solidFill>
                    <a:srgbClr val="000000"/>
                  </a:solidFill>
                  <a:latin typeface="Open Sans"/>
                  <a:ea typeface="Open Sans"/>
                  <a:cs typeface="Open Sans"/>
                  <a:sym typeface="Open Sans"/>
                </a:rPr>
                <a:t>Compensation</a:t>
              </a:r>
              <a:endParaRPr sz="800">
                <a:latin typeface="Open Sans"/>
                <a:ea typeface="Open Sans"/>
                <a:cs typeface="Open Sans"/>
                <a:sym typeface="Open Sans"/>
              </a:endParaRPr>
            </a:p>
            <a:p>
              <a:pPr indent="0" lvl="0" marL="0" marR="0" rtl="0" algn="ctr">
                <a:lnSpc>
                  <a:spcPct val="90000"/>
                </a:lnSpc>
                <a:spcBef>
                  <a:spcPts val="560"/>
                </a:spcBef>
                <a:spcAft>
                  <a:spcPts val="0"/>
                </a:spcAft>
                <a:buClr>
                  <a:srgbClr val="000000"/>
                </a:buClr>
                <a:buSzPts val="1600"/>
                <a:buFont typeface="Calibri"/>
                <a:buNone/>
              </a:pPr>
              <a:r>
                <a:rPr i="0" lang="en" sz="1000" u="none" cap="none" strike="noStrike">
                  <a:solidFill>
                    <a:srgbClr val="000000"/>
                  </a:solidFill>
                  <a:latin typeface="Open Sans"/>
                  <a:ea typeface="Open Sans"/>
                  <a:cs typeface="Open Sans"/>
                  <a:sym typeface="Open Sans"/>
                </a:rPr>
                <a:t>Development</a:t>
              </a:r>
              <a:endParaRPr sz="800">
                <a:latin typeface="Open Sans"/>
                <a:ea typeface="Open Sans"/>
                <a:cs typeface="Open Sans"/>
                <a:sym typeface="Open Sans"/>
              </a:endParaRPr>
            </a:p>
          </p:txBody>
        </p:sp>
      </p:grpSp>
      <p:sp>
        <p:nvSpPr>
          <p:cNvPr id="867" name="Google Shape;867;p45"/>
          <p:cNvSpPr txBox="1"/>
          <p:nvPr>
            <p:ph type="title"/>
          </p:nvPr>
        </p:nvSpPr>
        <p:spPr>
          <a:xfrm>
            <a:off x="720000" y="570550"/>
            <a:ext cx="4692600" cy="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Revenues and costs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2"/>
          <p:cNvSpPr txBox="1"/>
          <p:nvPr>
            <p:ph type="title"/>
          </p:nvPr>
        </p:nvSpPr>
        <p:spPr>
          <a:xfrm>
            <a:off x="720000" y="1313900"/>
            <a:ext cx="4169100" cy="53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Problem</a:t>
            </a:r>
            <a:endParaRPr/>
          </a:p>
        </p:txBody>
      </p:sp>
      <p:sp>
        <p:nvSpPr>
          <p:cNvPr id="616" name="Google Shape;616;p32"/>
          <p:cNvSpPr txBox="1"/>
          <p:nvPr>
            <p:ph idx="1" type="subTitle"/>
          </p:nvPr>
        </p:nvSpPr>
        <p:spPr>
          <a:xfrm>
            <a:off x="720000" y="2015125"/>
            <a:ext cx="3978900" cy="18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recruitment methods for </a:t>
            </a:r>
            <a:r>
              <a:rPr lang="en"/>
              <a:t>clinical</a:t>
            </a:r>
            <a:r>
              <a:rPr lang="en"/>
              <a:t> trials face difficulties in recruiting a diverse population. </a:t>
            </a:r>
            <a:br>
              <a:rPr lang="en"/>
            </a:br>
            <a:br>
              <a:rPr lang="en"/>
            </a:br>
            <a:r>
              <a:rPr lang="en"/>
              <a:t>Patients are either referred by a Healthcare </a:t>
            </a:r>
            <a:r>
              <a:rPr lang="en"/>
              <a:t>Professional</a:t>
            </a:r>
            <a:r>
              <a:rPr lang="en"/>
              <a:t>, or face a difficult, frustrating and time consuming search process* to find a trial that they are </a:t>
            </a:r>
            <a:r>
              <a:rPr lang="en"/>
              <a:t>eligible</a:t>
            </a:r>
            <a:r>
              <a:rPr lang="en"/>
              <a:t> for. </a:t>
            </a:r>
            <a:endParaRPr/>
          </a:p>
        </p:txBody>
      </p:sp>
      <p:pic>
        <p:nvPicPr>
          <p:cNvPr id="617" name="Google Shape;617;p32"/>
          <p:cNvPicPr preferRelativeResize="0"/>
          <p:nvPr/>
        </p:nvPicPr>
        <p:blipFill rotWithShape="1">
          <a:blip r:embed="rId3">
            <a:alphaModFix/>
          </a:blip>
          <a:srcRect b="0" l="13562" r="13562" t="0"/>
          <a:stretch/>
        </p:blipFill>
        <p:spPr>
          <a:xfrm>
            <a:off x="5483700" y="1214975"/>
            <a:ext cx="2940300" cy="29295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33"/>
          <p:cNvSpPr/>
          <p:nvPr/>
        </p:nvSpPr>
        <p:spPr>
          <a:xfrm>
            <a:off x="720000" y="1978275"/>
            <a:ext cx="7921200" cy="235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3"/>
          <p:cNvSpPr txBox="1"/>
          <p:nvPr>
            <p:ph type="title"/>
          </p:nvPr>
        </p:nvSpPr>
        <p:spPr>
          <a:xfrm>
            <a:off x="720000" y="570550"/>
            <a:ext cx="6514800" cy="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Frequently Experienced Clinical Trial Pain Point</a:t>
            </a:r>
            <a:endParaRPr/>
          </a:p>
          <a:p>
            <a:pPr indent="0" lvl="0" marL="0" rtl="0" algn="l">
              <a:spcBef>
                <a:spcPts val="0"/>
              </a:spcBef>
              <a:spcAft>
                <a:spcPts val="0"/>
              </a:spcAft>
              <a:buNone/>
            </a:pPr>
            <a:r>
              <a:t/>
            </a:r>
            <a:endParaRPr/>
          </a:p>
        </p:txBody>
      </p:sp>
      <p:sp>
        <p:nvSpPr>
          <p:cNvPr id="624" name="Google Shape;624;p33"/>
          <p:cNvSpPr/>
          <p:nvPr/>
        </p:nvSpPr>
        <p:spPr>
          <a:xfrm>
            <a:off x="896427" y="2119650"/>
            <a:ext cx="2091300" cy="2091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0E2A47"/>
                </a:solidFill>
                <a:latin typeface="Raleway"/>
                <a:ea typeface="Raleway"/>
                <a:cs typeface="Raleway"/>
                <a:sym typeface="Raleway"/>
              </a:rPr>
              <a:t>44%*</a:t>
            </a:r>
            <a:endParaRPr b="1" sz="3000">
              <a:solidFill>
                <a:schemeClr val="dk2"/>
              </a:solidFill>
              <a:latin typeface="Oswald"/>
              <a:ea typeface="Oswald"/>
              <a:cs typeface="Oswald"/>
              <a:sym typeface="Oswald"/>
            </a:endParaRPr>
          </a:p>
        </p:txBody>
      </p:sp>
      <p:sp>
        <p:nvSpPr>
          <p:cNvPr id="625" name="Google Shape;625;p33"/>
          <p:cNvSpPr/>
          <p:nvPr/>
        </p:nvSpPr>
        <p:spPr>
          <a:xfrm rot="-5400000">
            <a:off x="896444" y="2119525"/>
            <a:ext cx="2091300" cy="2091300"/>
          </a:xfrm>
          <a:prstGeom prst="blockArc">
            <a:avLst>
              <a:gd fmla="val 12159786" name="adj1"/>
              <a:gd fmla="val 21475524" name="adj2"/>
              <a:gd fmla="val 16242" name="adj3"/>
            </a:avLst>
          </a:pr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26" name="Google Shape;626;p33"/>
          <p:cNvSpPr txBox="1"/>
          <p:nvPr/>
        </p:nvSpPr>
        <p:spPr>
          <a:xfrm>
            <a:off x="2836450" y="2392075"/>
            <a:ext cx="5355600" cy="57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Raleway SemiBold"/>
                <a:ea typeface="Raleway SemiBold"/>
                <a:cs typeface="Raleway SemiBold"/>
                <a:sym typeface="Raleway SemiBold"/>
              </a:rPr>
              <a:t>Cited </a:t>
            </a:r>
            <a:r>
              <a:rPr lang="en" sz="2000">
                <a:solidFill>
                  <a:schemeClr val="dk1"/>
                </a:solidFill>
                <a:latin typeface="Raleway SemiBold"/>
                <a:ea typeface="Raleway SemiBold"/>
                <a:cs typeface="Raleway SemiBold"/>
                <a:sym typeface="Raleway SemiBold"/>
              </a:rPr>
              <a:t>Patient Enrollment</a:t>
            </a:r>
            <a:endParaRPr sz="2000">
              <a:solidFill>
                <a:schemeClr val="dk1"/>
              </a:solidFill>
              <a:latin typeface="Raleway SemiBold"/>
              <a:ea typeface="Raleway SemiBold"/>
              <a:cs typeface="Raleway SemiBold"/>
              <a:sym typeface="Raleway SemiBold"/>
            </a:endParaRPr>
          </a:p>
        </p:txBody>
      </p:sp>
      <p:sp>
        <p:nvSpPr>
          <p:cNvPr id="627" name="Google Shape;627;p33"/>
          <p:cNvSpPr txBox="1"/>
          <p:nvPr/>
        </p:nvSpPr>
        <p:spPr>
          <a:xfrm>
            <a:off x="2911550" y="3135300"/>
            <a:ext cx="5474400" cy="82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Nearly half of clinicians surveyed in Swiss University Hospitals cited Patient Enrollment as their biggest difficulty relating to running clinical trials </a:t>
            </a:r>
            <a:endParaRPr>
              <a:solidFill>
                <a:schemeClr val="dk1"/>
              </a:solidFill>
              <a:latin typeface="Open Sans"/>
              <a:ea typeface="Open Sans"/>
              <a:cs typeface="Open Sans"/>
              <a:sym typeface="Open Sans"/>
            </a:endParaRPr>
          </a:p>
        </p:txBody>
      </p:sp>
      <p:sp>
        <p:nvSpPr>
          <p:cNvPr id="628" name="Google Shape;628;p33"/>
          <p:cNvSpPr txBox="1"/>
          <p:nvPr/>
        </p:nvSpPr>
        <p:spPr>
          <a:xfrm>
            <a:off x="750925" y="4521750"/>
            <a:ext cx="7921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1</a:t>
            </a:r>
            <a:endParaRPr sz="8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34"/>
          <p:cNvSpPr txBox="1"/>
          <p:nvPr>
            <p:ph type="title"/>
          </p:nvPr>
        </p:nvSpPr>
        <p:spPr>
          <a:xfrm>
            <a:off x="720000" y="1313900"/>
            <a:ext cx="4169100" cy="53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Usability Issues</a:t>
            </a:r>
            <a:endParaRPr/>
          </a:p>
        </p:txBody>
      </p:sp>
      <p:sp>
        <p:nvSpPr>
          <p:cNvPr id="634" name="Google Shape;634;p34"/>
          <p:cNvSpPr txBox="1"/>
          <p:nvPr>
            <p:ph idx="1" type="subTitle"/>
          </p:nvPr>
        </p:nvSpPr>
        <p:spPr>
          <a:xfrm>
            <a:off x="720000" y="2015125"/>
            <a:ext cx="4169100" cy="18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Initial investigation of clinical trial search sites revealed major </a:t>
            </a:r>
            <a:r>
              <a:rPr lang="en" sz="1200"/>
              <a:t>usability</a:t>
            </a:r>
            <a:r>
              <a:rPr lang="en" sz="1200"/>
              <a:t> issues and lack of patient focus on a number of sites:</a:t>
            </a:r>
            <a:br>
              <a:rPr lang="en" sz="1200"/>
            </a:br>
            <a:endParaRPr sz="1200"/>
          </a:p>
          <a:p>
            <a:pPr indent="-304800" lvl="0" marL="457200" rtl="0" algn="l">
              <a:spcBef>
                <a:spcPts val="0"/>
              </a:spcBef>
              <a:spcAft>
                <a:spcPts val="0"/>
              </a:spcAft>
              <a:buSzPts val="1200"/>
              <a:buChar char="-"/>
            </a:pPr>
            <a:r>
              <a:rPr lang="en" sz="1000"/>
              <a:t>Confusing layout and menus</a:t>
            </a:r>
            <a:endParaRPr sz="1000"/>
          </a:p>
          <a:p>
            <a:pPr indent="-304800" lvl="0" marL="457200" rtl="0" algn="l">
              <a:spcBef>
                <a:spcPts val="0"/>
              </a:spcBef>
              <a:spcAft>
                <a:spcPts val="0"/>
              </a:spcAft>
              <a:buSzPts val="1200"/>
              <a:buChar char="-"/>
            </a:pPr>
            <a:r>
              <a:rPr lang="en" sz="1000"/>
              <a:t>Lack of focus state </a:t>
            </a:r>
            <a:endParaRPr sz="1000"/>
          </a:p>
          <a:p>
            <a:pPr indent="-304800" lvl="0" marL="457200" rtl="0" algn="l">
              <a:spcBef>
                <a:spcPts val="0"/>
              </a:spcBef>
              <a:spcAft>
                <a:spcPts val="0"/>
              </a:spcAft>
              <a:buSzPts val="1200"/>
              <a:buChar char="-"/>
            </a:pPr>
            <a:r>
              <a:rPr lang="en" sz="1000"/>
              <a:t>Long, confusing, improperly labelled, inaccessible forms</a:t>
            </a:r>
            <a:endParaRPr sz="1000"/>
          </a:p>
          <a:p>
            <a:pPr indent="-304800" lvl="0" marL="457200" rtl="0" algn="l">
              <a:spcBef>
                <a:spcPts val="0"/>
              </a:spcBef>
              <a:spcAft>
                <a:spcPts val="0"/>
              </a:spcAft>
              <a:buSzPts val="1200"/>
              <a:buChar char="-"/>
            </a:pPr>
            <a:r>
              <a:rPr lang="en" sz="1000"/>
              <a:t>Large amount of medical language</a:t>
            </a:r>
            <a:endParaRPr sz="1000"/>
          </a:p>
          <a:p>
            <a:pPr indent="-304800" lvl="0" marL="457200" rtl="0" algn="l">
              <a:spcBef>
                <a:spcPts val="0"/>
              </a:spcBef>
              <a:spcAft>
                <a:spcPts val="0"/>
              </a:spcAft>
              <a:buSzPts val="1200"/>
              <a:buChar char="-"/>
            </a:pPr>
            <a:r>
              <a:rPr lang="en" sz="1000"/>
              <a:t>Lack of clear navigation </a:t>
            </a:r>
            <a:endParaRPr sz="1000"/>
          </a:p>
        </p:txBody>
      </p:sp>
      <p:pic>
        <p:nvPicPr>
          <p:cNvPr id="635" name="Google Shape;635;p34"/>
          <p:cNvPicPr preferRelativeResize="0"/>
          <p:nvPr/>
        </p:nvPicPr>
        <p:blipFill>
          <a:blip r:embed="rId3">
            <a:alphaModFix/>
          </a:blip>
          <a:stretch>
            <a:fillRect/>
          </a:stretch>
        </p:blipFill>
        <p:spPr>
          <a:xfrm>
            <a:off x="5657800" y="1086337"/>
            <a:ext cx="3034501" cy="1871374"/>
          </a:xfrm>
          <a:prstGeom prst="rect">
            <a:avLst/>
          </a:prstGeom>
          <a:noFill/>
          <a:ln>
            <a:noFill/>
          </a:ln>
          <a:effectLst>
            <a:outerShdw blurRad="57150" rotWithShape="0" algn="bl" dir="5400000" dist="19050">
              <a:srgbClr val="000000">
                <a:alpha val="50000"/>
              </a:srgbClr>
            </a:outerShdw>
          </a:effectLst>
        </p:spPr>
      </p:pic>
      <p:pic>
        <p:nvPicPr>
          <p:cNvPr id="636" name="Google Shape;636;p34"/>
          <p:cNvPicPr preferRelativeResize="0"/>
          <p:nvPr/>
        </p:nvPicPr>
        <p:blipFill rotWithShape="1">
          <a:blip r:embed="rId4">
            <a:alphaModFix/>
          </a:blip>
          <a:srcRect b="6751" l="0" r="20146" t="0"/>
          <a:stretch/>
        </p:blipFill>
        <p:spPr>
          <a:xfrm>
            <a:off x="5826800" y="3128537"/>
            <a:ext cx="3031999" cy="1802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35"/>
          <p:cNvSpPr txBox="1"/>
          <p:nvPr>
            <p:ph type="title"/>
          </p:nvPr>
        </p:nvSpPr>
        <p:spPr>
          <a:xfrm>
            <a:off x="720000" y="570550"/>
            <a:ext cx="4071900" cy="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a:t>
            </a:r>
            <a:endParaRPr/>
          </a:p>
        </p:txBody>
      </p:sp>
      <p:sp>
        <p:nvSpPr>
          <p:cNvPr id="642" name="Google Shape;642;p35"/>
          <p:cNvSpPr txBox="1"/>
          <p:nvPr>
            <p:ph idx="1" type="subTitle"/>
          </p:nvPr>
        </p:nvSpPr>
        <p:spPr>
          <a:xfrm>
            <a:off x="3686475" y="2788275"/>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Guide</a:t>
            </a:r>
            <a:endParaRPr/>
          </a:p>
        </p:txBody>
      </p:sp>
      <p:sp>
        <p:nvSpPr>
          <p:cNvPr id="643" name="Google Shape;643;p35"/>
          <p:cNvSpPr txBox="1"/>
          <p:nvPr>
            <p:ph idx="2" type="subTitle"/>
          </p:nvPr>
        </p:nvSpPr>
        <p:spPr>
          <a:xfrm>
            <a:off x="3473475" y="3280200"/>
            <a:ext cx="2183400" cy="15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Our Chatbot will act as an advisory and also does the hard work for the patient, screening them and giving intelligent recommendations based on their feedback</a:t>
            </a:r>
            <a:endParaRPr sz="1300"/>
          </a:p>
        </p:txBody>
      </p:sp>
      <p:sp>
        <p:nvSpPr>
          <p:cNvPr id="644" name="Google Shape;644;p35"/>
          <p:cNvSpPr txBox="1"/>
          <p:nvPr>
            <p:ph idx="3" type="subTitle"/>
          </p:nvPr>
        </p:nvSpPr>
        <p:spPr>
          <a:xfrm>
            <a:off x="6301200" y="2788275"/>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a:t>
            </a:r>
            <a:endParaRPr/>
          </a:p>
        </p:txBody>
      </p:sp>
      <p:sp>
        <p:nvSpPr>
          <p:cNvPr id="645" name="Google Shape;645;p35"/>
          <p:cNvSpPr txBox="1"/>
          <p:nvPr>
            <p:ph idx="4" type="subTitle"/>
          </p:nvPr>
        </p:nvSpPr>
        <p:spPr>
          <a:xfrm>
            <a:off x="6088100" y="3280200"/>
            <a:ext cx="2183400" cy="16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Once the </a:t>
            </a:r>
            <a:r>
              <a:rPr lang="en" sz="1300"/>
              <a:t>patient data is collected, the chatbot will screen criteria against what is needed for criteria in terms of age, ethnicity, pre existing conditions, and other stated parameters</a:t>
            </a:r>
            <a:endParaRPr sz="1300"/>
          </a:p>
          <a:p>
            <a:pPr indent="0" lvl="0" marL="0" rtl="0" algn="l">
              <a:spcBef>
                <a:spcPts val="0"/>
              </a:spcBef>
              <a:spcAft>
                <a:spcPts val="0"/>
              </a:spcAft>
              <a:buNone/>
            </a:pPr>
            <a:r>
              <a:t/>
            </a:r>
            <a:endParaRPr sz="1300"/>
          </a:p>
        </p:txBody>
      </p:sp>
      <p:sp>
        <p:nvSpPr>
          <p:cNvPr id="646" name="Google Shape;646;p35"/>
          <p:cNvSpPr txBox="1"/>
          <p:nvPr>
            <p:ph idx="5" type="subTitle"/>
          </p:nvPr>
        </p:nvSpPr>
        <p:spPr>
          <a:xfrm>
            <a:off x="1077300" y="2788275"/>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Inform</a:t>
            </a:r>
            <a:endParaRPr/>
          </a:p>
        </p:txBody>
      </p:sp>
      <p:sp>
        <p:nvSpPr>
          <p:cNvPr id="647" name="Google Shape;647;p35"/>
          <p:cNvSpPr txBox="1"/>
          <p:nvPr>
            <p:ph idx="6" type="subTitle"/>
          </p:nvPr>
        </p:nvSpPr>
        <p:spPr>
          <a:xfrm>
            <a:off x="870675" y="3280200"/>
            <a:ext cx="2183400" cy="14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Our platform will be a place where patients can ask questions and get personalised feedback about their trial </a:t>
            </a:r>
            <a:r>
              <a:rPr lang="en" sz="1300"/>
              <a:t>eligibility</a:t>
            </a:r>
            <a:endParaRPr sz="1300"/>
          </a:p>
        </p:txBody>
      </p:sp>
      <p:grpSp>
        <p:nvGrpSpPr>
          <p:cNvPr id="648" name="Google Shape;648;p35"/>
          <p:cNvGrpSpPr/>
          <p:nvPr/>
        </p:nvGrpSpPr>
        <p:grpSpPr>
          <a:xfrm>
            <a:off x="6928173" y="2294164"/>
            <a:ext cx="511554" cy="389554"/>
            <a:chOff x="3271200" y="3863875"/>
            <a:chExt cx="481825" cy="366950"/>
          </a:xfrm>
        </p:grpSpPr>
        <p:sp>
          <p:nvSpPr>
            <p:cNvPr id="649" name="Google Shape;649;p3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 name="Google Shape;650;p3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 name="Google Shape;651;p35"/>
          <p:cNvGrpSpPr/>
          <p:nvPr/>
        </p:nvGrpSpPr>
        <p:grpSpPr>
          <a:xfrm>
            <a:off x="1750124" y="2326910"/>
            <a:ext cx="419852" cy="418246"/>
            <a:chOff x="898875" y="4399275"/>
            <a:chExt cx="483700" cy="481850"/>
          </a:xfrm>
        </p:grpSpPr>
        <p:sp>
          <p:nvSpPr>
            <p:cNvPr id="652" name="Google Shape;652;p3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 name="Google Shape;653;p35"/>
            <p:cNvSpPr/>
            <p:nvPr/>
          </p:nvSpPr>
          <p:spPr>
            <a:xfrm>
              <a:off x="1138025" y="4763350"/>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 name="Google Shape;654;p3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 name="Google Shape;655;p3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 name="Google Shape;656;p3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 name="Google Shape;657;p3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 name="Google Shape;658;p3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 name="Google Shape;659;p3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 name="Google Shape;660;p35"/>
          <p:cNvGrpSpPr/>
          <p:nvPr/>
        </p:nvGrpSpPr>
        <p:grpSpPr>
          <a:xfrm>
            <a:off x="4360113" y="2326914"/>
            <a:ext cx="418224" cy="418224"/>
            <a:chOff x="899850" y="4992125"/>
            <a:chExt cx="481825" cy="481825"/>
          </a:xfrm>
        </p:grpSpPr>
        <p:sp>
          <p:nvSpPr>
            <p:cNvPr id="661" name="Google Shape;661;p3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 name="Google Shape;662;p3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 name="Google Shape;663;p3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36"/>
          <p:cNvSpPr txBox="1"/>
          <p:nvPr>
            <p:ph type="title"/>
          </p:nvPr>
        </p:nvSpPr>
        <p:spPr>
          <a:xfrm>
            <a:off x="720000" y="1313900"/>
            <a:ext cx="4169100" cy="53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User Story</a:t>
            </a:r>
            <a:endParaRPr/>
          </a:p>
        </p:txBody>
      </p:sp>
      <p:sp>
        <p:nvSpPr>
          <p:cNvPr id="669" name="Google Shape;669;p36"/>
          <p:cNvSpPr txBox="1"/>
          <p:nvPr>
            <p:ph idx="1" type="subTitle"/>
          </p:nvPr>
        </p:nvSpPr>
        <p:spPr>
          <a:xfrm>
            <a:off x="720000" y="1938925"/>
            <a:ext cx="3912000" cy="13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user: Ceyda, 55 from Germany engages with our Chatbot, to ask questions about </a:t>
            </a:r>
            <a:r>
              <a:rPr lang="en"/>
              <a:t>clinical</a:t>
            </a:r>
            <a:r>
              <a:rPr lang="en"/>
              <a:t> trials in her native Turkish, search for </a:t>
            </a:r>
            <a:r>
              <a:rPr lang="en"/>
              <a:t>clinical trials in her area and go through the registration process, with the bot walking her through every step.  </a:t>
            </a:r>
            <a:r>
              <a:rPr lang="en"/>
              <a:t> </a:t>
            </a:r>
            <a:endParaRPr/>
          </a:p>
        </p:txBody>
      </p:sp>
      <p:pic>
        <p:nvPicPr>
          <p:cNvPr id="670" name="Google Shape;670;p36"/>
          <p:cNvPicPr preferRelativeResize="0"/>
          <p:nvPr/>
        </p:nvPicPr>
        <p:blipFill rotWithShape="1">
          <a:blip r:embed="rId3">
            <a:alphaModFix/>
          </a:blip>
          <a:srcRect b="0" l="16599" r="16599" t="0"/>
          <a:stretch/>
        </p:blipFill>
        <p:spPr>
          <a:xfrm>
            <a:off x="5483700" y="1214975"/>
            <a:ext cx="2940300" cy="2929500"/>
          </a:xfrm>
          <a:prstGeom prst="ellipse">
            <a:avLst/>
          </a:prstGeom>
          <a:noFill/>
          <a:ln>
            <a:noFill/>
          </a:ln>
        </p:spPr>
      </p:pic>
      <p:grpSp>
        <p:nvGrpSpPr>
          <p:cNvPr id="671" name="Google Shape;671;p36"/>
          <p:cNvGrpSpPr/>
          <p:nvPr/>
        </p:nvGrpSpPr>
        <p:grpSpPr>
          <a:xfrm>
            <a:off x="768937" y="3480221"/>
            <a:ext cx="2906063" cy="369304"/>
            <a:chOff x="768937" y="3480221"/>
            <a:chExt cx="2906063" cy="369304"/>
          </a:xfrm>
        </p:grpSpPr>
        <p:sp>
          <p:nvSpPr>
            <p:cNvPr id="672" name="Google Shape;672;p36"/>
            <p:cNvSpPr txBox="1"/>
            <p:nvPr/>
          </p:nvSpPr>
          <p:spPr>
            <a:xfrm>
              <a:off x="918600" y="3480225"/>
              <a:ext cx="27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u="sng">
                  <a:solidFill>
                    <a:schemeClr val="hlink"/>
                  </a:solidFill>
                  <a:latin typeface="Open Sans SemiBold"/>
                  <a:ea typeface="Open Sans SemiBold"/>
                  <a:cs typeface="Open Sans SemiBold"/>
                  <a:sym typeface="Open Sans SemiBold"/>
                  <a:hlinkClick r:id="rId4"/>
                </a:rPr>
                <a:t>EXPLORE CEYDA’S JOURNEY</a:t>
              </a:r>
              <a:endParaRPr sz="1200">
                <a:solidFill>
                  <a:srgbClr val="0E2A47"/>
                </a:solidFill>
                <a:latin typeface="Open Sans SemiBold"/>
                <a:ea typeface="Open Sans SemiBold"/>
                <a:cs typeface="Open Sans SemiBold"/>
                <a:sym typeface="Open Sans SemiBold"/>
              </a:endParaRPr>
            </a:p>
          </p:txBody>
        </p:sp>
        <p:sp>
          <p:nvSpPr>
            <p:cNvPr id="673" name="Google Shape;673;p36"/>
            <p:cNvSpPr/>
            <p:nvPr/>
          </p:nvSpPr>
          <p:spPr>
            <a:xfrm>
              <a:off x="768937" y="3480221"/>
              <a:ext cx="364360" cy="369292"/>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9D91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37"/>
          <p:cNvSpPr txBox="1"/>
          <p:nvPr>
            <p:ph type="title"/>
          </p:nvPr>
        </p:nvSpPr>
        <p:spPr>
          <a:xfrm>
            <a:off x="720000" y="1313900"/>
            <a:ext cx="4169100" cy="53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User Experience</a:t>
            </a:r>
            <a:endParaRPr/>
          </a:p>
        </p:txBody>
      </p:sp>
      <p:sp>
        <p:nvSpPr>
          <p:cNvPr id="679" name="Google Shape;679;p37"/>
          <p:cNvSpPr txBox="1"/>
          <p:nvPr>
            <p:ph idx="1" type="subTitle"/>
          </p:nvPr>
        </p:nvSpPr>
        <p:spPr>
          <a:xfrm>
            <a:off x="720000" y="2015125"/>
            <a:ext cx="4169100" cy="13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Ceyda visits Trial Connect, engages with the Chatbot and finds a suitable trial in her area that she would like to register for.</a:t>
            </a:r>
            <a:endParaRPr/>
          </a:p>
        </p:txBody>
      </p:sp>
      <p:grpSp>
        <p:nvGrpSpPr>
          <p:cNvPr id="680" name="Google Shape;680;p37"/>
          <p:cNvGrpSpPr/>
          <p:nvPr/>
        </p:nvGrpSpPr>
        <p:grpSpPr>
          <a:xfrm>
            <a:off x="768937" y="3480221"/>
            <a:ext cx="2906063" cy="369304"/>
            <a:chOff x="768937" y="3480221"/>
            <a:chExt cx="2906063" cy="369304"/>
          </a:xfrm>
        </p:grpSpPr>
        <p:sp>
          <p:nvSpPr>
            <p:cNvPr id="681" name="Google Shape;681;p37"/>
            <p:cNvSpPr txBox="1"/>
            <p:nvPr/>
          </p:nvSpPr>
          <p:spPr>
            <a:xfrm>
              <a:off x="918600" y="3480225"/>
              <a:ext cx="27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u="sng">
                  <a:solidFill>
                    <a:schemeClr val="hlink"/>
                  </a:solidFill>
                  <a:latin typeface="Open Sans SemiBold"/>
                  <a:ea typeface="Open Sans SemiBold"/>
                  <a:cs typeface="Open Sans SemiBold"/>
                  <a:sym typeface="Open Sans SemiBold"/>
                  <a:hlinkClick r:id="rId3"/>
                </a:rPr>
                <a:t>PREVIEW HER EXPERIENCE</a:t>
              </a:r>
              <a:endParaRPr sz="1200">
                <a:solidFill>
                  <a:srgbClr val="0E2A47"/>
                </a:solidFill>
                <a:latin typeface="Open Sans SemiBold"/>
                <a:ea typeface="Open Sans SemiBold"/>
                <a:cs typeface="Open Sans SemiBold"/>
                <a:sym typeface="Open Sans SemiBold"/>
              </a:endParaRPr>
            </a:p>
          </p:txBody>
        </p:sp>
        <p:sp>
          <p:nvSpPr>
            <p:cNvPr id="682" name="Google Shape;682;p37"/>
            <p:cNvSpPr/>
            <p:nvPr/>
          </p:nvSpPr>
          <p:spPr>
            <a:xfrm>
              <a:off x="768937" y="3480221"/>
              <a:ext cx="364360" cy="369292"/>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9D91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3" name="Google Shape;683;p37"/>
          <p:cNvPicPr preferRelativeResize="0"/>
          <p:nvPr/>
        </p:nvPicPr>
        <p:blipFill>
          <a:blip r:embed="rId4">
            <a:alphaModFix/>
          </a:blip>
          <a:stretch>
            <a:fillRect/>
          </a:stretch>
        </p:blipFill>
        <p:spPr>
          <a:xfrm>
            <a:off x="5222700" y="1373113"/>
            <a:ext cx="3683201" cy="2397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38"/>
          <p:cNvSpPr/>
          <p:nvPr/>
        </p:nvSpPr>
        <p:spPr>
          <a:xfrm>
            <a:off x="720000" y="1445575"/>
            <a:ext cx="7671900" cy="341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txBox="1"/>
          <p:nvPr>
            <p:ph type="title"/>
          </p:nvPr>
        </p:nvSpPr>
        <p:spPr>
          <a:xfrm>
            <a:off x="720000" y="570550"/>
            <a:ext cx="3034800" cy="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Features</a:t>
            </a:r>
            <a:endParaRPr/>
          </a:p>
        </p:txBody>
      </p:sp>
      <p:sp>
        <p:nvSpPr>
          <p:cNvPr id="690" name="Google Shape;690;p38"/>
          <p:cNvSpPr txBox="1"/>
          <p:nvPr>
            <p:ph idx="1" type="subTitle"/>
          </p:nvPr>
        </p:nvSpPr>
        <p:spPr>
          <a:xfrm>
            <a:off x="3686475" y="2159925"/>
            <a:ext cx="1765500" cy="69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Language Selection</a:t>
            </a:r>
            <a:endParaRPr/>
          </a:p>
        </p:txBody>
      </p:sp>
      <p:sp>
        <p:nvSpPr>
          <p:cNvPr id="691" name="Google Shape;691;p38"/>
          <p:cNvSpPr txBox="1"/>
          <p:nvPr>
            <p:ph idx="3" type="subTitle"/>
          </p:nvPr>
        </p:nvSpPr>
        <p:spPr>
          <a:xfrm>
            <a:off x="6301200" y="2159925"/>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latin typeface="Raleway SemiBold"/>
                <a:ea typeface="Raleway SemiBold"/>
                <a:cs typeface="Raleway SemiBold"/>
                <a:sym typeface="Raleway SemiBold"/>
              </a:rPr>
              <a:t>Audio Instruction</a:t>
            </a:r>
            <a:endParaRPr b="0">
              <a:latin typeface="Raleway SemiBold"/>
              <a:ea typeface="Raleway SemiBold"/>
              <a:cs typeface="Raleway SemiBold"/>
              <a:sym typeface="Raleway SemiBold"/>
            </a:endParaRPr>
          </a:p>
        </p:txBody>
      </p:sp>
      <p:sp>
        <p:nvSpPr>
          <p:cNvPr id="692" name="Google Shape;692;p38"/>
          <p:cNvSpPr txBox="1"/>
          <p:nvPr>
            <p:ph idx="5" type="subTitle"/>
          </p:nvPr>
        </p:nvSpPr>
        <p:spPr>
          <a:xfrm>
            <a:off x="1077300" y="2159925"/>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Natural Language Processing</a:t>
            </a:r>
            <a:endParaRPr/>
          </a:p>
        </p:txBody>
      </p:sp>
      <p:sp>
        <p:nvSpPr>
          <p:cNvPr id="693" name="Google Shape;693;p38"/>
          <p:cNvSpPr txBox="1"/>
          <p:nvPr>
            <p:ph idx="7" type="subTitle"/>
          </p:nvPr>
        </p:nvSpPr>
        <p:spPr>
          <a:xfrm>
            <a:off x="3686475" y="3910325"/>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Privacy and Security</a:t>
            </a:r>
            <a:endParaRPr/>
          </a:p>
        </p:txBody>
      </p:sp>
      <p:sp>
        <p:nvSpPr>
          <p:cNvPr id="694" name="Google Shape;694;p38"/>
          <p:cNvSpPr txBox="1"/>
          <p:nvPr>
            <p:ph idx="9" type="subTitle"/>
          </p:nvPr>
        </p:nvSpPr>
        <p:spPr>
          <a:xfrm>
            <a:off x="6263775" y="4030125"/>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GPT-3</a:t>
            </a:r>
            <a:endParaRPr/>
          </a:p>
        </p:txBody>
      </p:sp>
      <p:sp>
        <p:nvSpPr>
          <p:cNvPr id="695" name="Google Shape;695;p38"/>
          <p:cNvSpPr txBox="1"/>
          <p:nvPr>
            <p:ph idx="14" type="subTitle"/>
          </p:nvPr>
        </p:nvSpPr>
        <p:spPr>
          <a:xfrm>
            <a:off x="1077300" y="3910325"/>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 Source Data</a:t>
            </a:r>
            <a:endParaRPr/>
          </a:p>
        </p:txBody>
      </p:sp>
      <p:grpSp>
        <p:nvGrpSpPr>
          <p:cNvPr id="696" name="Google Shape;696;p38"/>
          <p:cNvGrpSpPr/>
          <p:nvPr/>
        </p:nvGrpSpPr>
        <p:grpSpPr>
          <a:xfrm>
            <a:off x="1851421" y="1745684"/>
            <a:ext cx="298377" cy="354519"/>
            <a:chOff x="-48233050" y="3569725"/>
            <a:chExt cx="252050" cy="299475"/>
          </a:xfrm>
        </p:grpSpPr>
        <p:sp>
          <p:nvSpPr>
            <p:cNvPr id="697" name="Google Shape;697;p3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38"/>
          <p:cNvGrpSpPr/>
          <p:nvPr/>
        </p:nvGrpSpPr>
        <p:grpSpPr>
          <a:xfrm>
            <a:off x="4319498" y="3475108"/>
            <a:ext cx="355258" cy="311458"/>
            <a:chOff x="-46042675" y="3218600"/>
            <a:chExt cx="300100" cy="263100"/>
          </a:xfrm>
        </p:grpSpPr>
        <p:sp>
          <p:nvSpPr>
            <p:cNvPr id="701" name="Google Shape;701;p3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38"/>
          <p:cNvGrpSpPr/>
          <p:nvPr/>
        </p:nvGrpSpPr>
        <p:grpSpPr>
          <a:xfrm>
            <a:off x="7006180" y="1746140"/>
            <a:ext cx="355557" cy="353615"/>
            <a:chOff x="-34406325" y="3919600"/>
            <a:chExt cx="293025" cy="291425"/>
          </a:xfrm>
        </p:grpSpPr>
        <p:sp>
          <p:nvSpPr>
            <p:cNvPr id="708" name="Google Shape;708;p3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38"/>
          <p:cNvGrpSpPr/>
          <p:nvPr/>
        </p:nvGrpSpPr>
        <p:grpSpPr>
          <a:xfrm>
            <a:off x="7006322" y="3505749"/>
            <a:ext cx="379497" cy="358070"/>
            <a:chOff x="-46422300" y="3936925"/>
            <a:chExt cx="320575" cy="302475"/>
          </a:xfrm>
        </p:grpSpPr>
        <p:sp>
          <p:nvSpPr>
            <p:cNvPr id="716" name="Google Shape;716;p3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38"/>
          <p:cNvGrpSpPr/>
          <p:nvPr/>
        </p:nvGrpSpPr>
        <p:grpSpPr>
          <a:xfrm>
            <a:off x="4348041" y="1795628"/>
            <a:ext cx="298169" cy="339253"/>
            <a:chOff x="1529350" y="258825"/>
            <a:chExt cx="423475" cy="481825"/>
          </a:xfrm>
        </p:grpSpPr>
        <p:sp>
          <p:nvSpPr>
            <p:cNvPr id="719" name="Google Shape;719;p3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 name="Google Shape;720;p3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 name="Google Shape;721;p38"/>
          <p:cNvGrpSpPr/>
          <p:nvPr/>
        </p:nvGrpSpPr>
        <p:grpSpPr>
          <a:xfrm>
            <a:off x="1749093" y="3475097"/>
            <a:ext cx="421927" cy="419371"/>
            <a:chOff x="-6689825" y="3992050"/>
            <a:chExt cx="293025" cy="291250"/>
          </a:xfrm>
        </p:grpSpPr>
        <p:sp>
          <p:nvSpPr>
            <p:cNvPr id="722" name="Google Shape;722;p3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7" name="Shape 737"/>
        <p:cNvGrpSpPr/>
        <p:nvPr/>
      </p:nvGrpSpPr>
      <p:grpSpPr>
        <a:xfrm>
          <a:off x="0" y="0"/>
          <a:ext cx="0" cy="0"/>
          <a:chOff x="0" y="0"/>
          <a:chExt cx="0" cy="0"/>
        </a:xfrm>
      </p:grpSpPr>
      <p:sp>
        <p:nvSpPr>
          <p:cNvPr id="738" name="Google Shape;738;p39"/>
          <p:cNvSpPr/>
          <p:nvPr/>
        </p:nvSpPr>
        <p:spPr>
          <a:xfrm>
            <a:off x="1518025" y="597900"/>
            <a:ext cx="6593700" cy="1440300"/>
          </a:xfrm>
          <a:prstGeom prst="rect">
            <a:avLst/>
          </a:prstGeom>
          <a:solidFill>
            <a:srgbClr val="FFFFFF">
              <a:alpha val="51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9"/>
          <p:cNvSpPr txBox="1"/>
          <p:nvPr>
            <p:ph type="title"/>
          </p:nvPr>
        </p:nvSpPr>
        <p:spPr>
          <a:xfrm>
            <a:off x="1711800" y="730700"/>
            <a:ext cx="6223200" cy="1221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latin typeface="Raleway SemiBold"/>
                <a:ea typeface="Raleway SemiBold"/>
                <a:cs typeface="Raleway SemiBold"/>
                <a:sym typeface="Raleway SemiBold"/>
              </a:rPr>
              <a:t>Now we will show you how our Chatbot could work</a:t>
            </a:r>
            <a:endParaRPr>
              <a:latin typeface="Raleway SemiBold"/>
              <a:ea typeface="Raleway SemiBold"/>
              <a:cs typeface="Raleway SemiBold"/>
              <a:sym typeface="Raleway SemiBold"/>
            </a:endParaRPr>
          </a:p>
        </p:txBody>
      </p:sp>
      <p:pic>
        <p:nvPicPr>
          <p:cNvPr id="740" name="Google Shape;740;p39"/>
          <p:cNvPicPr preferRelativeResize="0"/>
          <p:nvPr/>
        </p:nvPicPr>
        <p:blipFill>
          <a:blip r:embed="rId4">
            <a:alphaModFix/>
          </a:blip>
          <a:stretch>
            <a:fillRect/>
          </a:stretch>
        </p:blipFill>
        <p:spPr>
          <a:xfrm>
            <a:off x="6404563" y="2268750"/>
            <a:ext cx="1388275" cy="1994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ternational politics thesis by Slidesgo">
  <a:themeElements>
    <a:clrScheme name="Simple Light">
      <a:dk1>
        <a:srgbClr val="2B2D42"/>
      </a:dk1>
      <a:lt1>
        <a:srgbClr val="EDF2F4"/>
      </a:lt1>
      <a:dk2>
        <a:srgbClr val="FFFFFF"/>
      </a:dk2>
      <a:lt2>
        <a:srgbClr val="7E899C"/>
      </a:lt2>
      <a:accent1>
        <a:srgbClr val="2B2D42"/>
      </a:accent1>
      <a:accent2>
        <a:srgbClr val="EDF2F4"/>
      </a:accent2>
      <a:accent3>
        <a:srgbClr val="E06666"/>
      </a:accent3>
      <a:accent4>
        <a:srgbClr val="2B2D42"/>
      </a:accent4>
      <a:accent5>
        <a:srgbClr val="E06666"/>
      </a:accent5>
      <a:accent6>
        <a:srgbClr val="7E899C"/>
      </a:accent6>
      <a:hlink>
        <a:srgbClr val="2B2D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